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2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257" r:id="rId3"/>
    <p:sldId id="263" r:id="rId4"/>
    <p:sldId id="259" r:id="rId5"/>
    <p:sldId id="264" r:id="rId6"/>
    <p:sldId id="265" r:id="rId7"/>
    <p:sldId id="258" r:id="rId8"/>
    <p:sldId id="260" r:id="rId9"/>
    <p:sldId id="261" r:id="rId10"/>
    <p:sldId id="262" r:id="rId11"/>
    <p:sldId id="280"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1" r:id="rId27"/>
    <p:sldId id="282" r:id="rId28"/>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27F97BB-C833-4FB7-BDE5-3F7075034690}" styleName="佈景主題樣式 2 - 輔色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ABFCF23-3B69-468F-B69F-88F6DE6A72F2}" styleName="中等深淺樣式 1 - 輔色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9DCAF9ED-07DC-4A11-8D7F-57B35C25682E}" styleName="中等深淺樣式 1 - 輔色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4" autoAdjust="0"/>
    <p:restoredTop sz="92636" autoAdjust="0"/>
  </p:normalViewPr>
  <p:slideViewPr>
    <p:cSldViewPr snapToGrid="0">
      <p:cViewPr varScale="1">
        <p:scale>
          <a:sx n="76" d="100"/>
          <a:sy n="76" d="100"/>
        </p:scale>
        <p:origin x="869" y="67"/>
      </p:cViewPr>
      <p:guideLst>
        <p:guide orient="horz" pos="2160"/>
        <p:guide pos="3840"/>
      </p:guideLst>
    </p:cSldViewPr>
  </p:slideViewPr>
  <p:notesTextViewPr>
    <p:cViewPr>
      <p:scale>
        <a:sx n="1" d="1"/>
        <a:sy n="1" d="1"/>
      </p:scale>
      <p:origin x="0" y="0"/>
    </p:cViewPr>
  </p:notesTextViewPr>
  <p:notesViewPr>
    <p:cSldViewPr snapToGrid="0">
      <p:cViewPr varScale="1">
        <p:scale>
          <a:sx n="84" d="100"/>
          <a:sy n="84" d="100"/>
        </p:scale>
        <p:origin x="2976" y="10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TW"/>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2"/>
                </a:solidFill>
                <a:latin typeface="微軟正黑體" panose="020B0604030504040204" pitchFamily="34" charset="-120"/>
                <a:ea typeface="微軟正黑體" panose="020B0604030504040204" pitchFamily="34" charset="-120"/>
                <a:cs typeface="+mn-cs"/>
              </a:defRPr>
            </a:pPr>
            <a:r>
              <a:rPr lang="zh-TW">
                <a:latin typeface="微軟正黑體" panose="020B0604030504040204" pitchFamily="34" charset="-120"/>
                <a:ea typeface="微軟正黑體" panose="020B0604030504040204" pitchFamily="34" charset="-120"/>
              </a:rPr>
              <a:t>要求外語能力證明之學校</a:t>
            </a:r>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2"/>
              </a:solidFill>
              <a:latin typeface="微軟正黑體" panose="020B0604030504040204" pitchFamily="34" charset="-120"/>
              <a:ea typeface="微軟正黑體" panose="020B0604030504040204" pitchFamily="34" charset="-120"/>
              <a:cs typeface="+mn-cs"/>
            </a:defRPr>
          </a:pPr>
          <a:endParaRPr lang="zh-TW"/>
        </a:p>
      </c:txPr>
    </c:title>
    <c:autoTitleDeleted val="0"/>
    <c:plotArea>
      <c:layout/>
      <c:pieChart>
        <c:varyColors val="1"/>
        <c:ser>
          <c:idx val="0"/>
          <c:order val="0"/>
          <c:tx>
            <c:strRef>
              <c:f>工作表1!$B$1</c:f>
              <c:strCache>
                <c:ptCount val="1"/>
                <c:pt idx="0">
                  <c:v>要求外語能力證明之學校</c:v>
                </c:pt>
              </c:strCache>
            </c:strRef>
          </c:tx>
          <c:spPr>
            <a:ln w="12700">
              <a:noFill/>
            </a:ln>
            <a:effectLst>
              <a:outerShdw blurRad="50800" dist="38100" dir="2700000" algn="tl" rotWithShape="0">
                <a:prstClr val="black">
                  <a:alpha val="40000"/>
                </a:prstClr>
              </a:outerShdw>
            </a:effectLst>
          </c:spPr>
          <c:explosion val="2"/>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w="12700">
                <a:no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1-3040-47AF-8CFA-0E3F66E84233}"/>
              </c:ext>
            </c:extLst>
          </c:dPt>
          <c:dPt>
            <c:idx val="1"/>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w="12700">
                <a:no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2-3040-47AF-8CFA-0E3F66E84233}"/>
              </c:ext>
            </c:extLst>
          </c:dPt>
          <c:dPt>
            <c:idx val="2"/>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w="12700">
                <a:no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3-3040-47AF-8CFA-0E3F66E84233}"/>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zh-TW"/>
              </a:p>
            </c:txPr>
            <c:dLblPos val="outEnd"/>
            <c:showLegendKey val="0"/>
            <c:showVal val="0"/>
            <c:showCatName val="1"/>
            <c:showSerName val="0"/>
            <c:showPercent val="0"/>
            <c:showBubbleSize val="0"/>
            <c:showLeaderLines val="1"/>
            <c:leaderLines>
              <c:spPr>
                <a:ln w="9525">
                  <a:solidFill>
                    <a:schemeClr val="tx2">
                      <a:lumMod val="35000"/>
                      <a:lumOff val="65000"/>
                    </a:schemeClr>
                  </a:solidFill>
                </a:ln>
                <a:effectLst/>
              </c:spPr>
            </c:leaderLines>
            <c:extLst>
              <c:ext xmlns:c15="http://schemas.microsoft.com/office/drawing/2012/chart" uri="{CE6537A1-D6FC-4f65-9D91-7224C49458BB}"/>
            </c:extLst>
          </c:dLbls>
          <c:cat>
            <c:numRef>
              <c:f>工作表1!$A$2:$A$4</c:f>
              <c:numCache>
                <c:formatCode>General</c:formatCode>
                <c:ptCount val="3"/>
              </c:numCache>
            </c:numRef>
          </c:cat>
          <c:val>
            <c:numRef>
              <c:f>工作表1!$B$2:$B$4</c:f>
              <c:numCache>
                <c:formatCode>0%</c:formatCode>
                <c:ptCount val="3"/>
                <c:pt idx="0">
                  <c:v>0.6</c:v>
                </c:pt>
                <c:pt idx="1">
                  <c:v>0.2</c:v>
                </c:pt>
                <c:pt idx="2">
                  <c:v>0.2</c:v>
                </c:pt>
              </c:numCache>
            </c:numRef>
          </c:val>
          <c:extLst>
            <c:ext xmlns:c16="http://schemas.microsoft.com/office/drawing/2014/chart" uri="{C3380CC4-5D6E-409C-BE32-E72D297353CC}">
              <c16:uniqueId val="{00000000-3040-47AF-8CFA-0E3F66E84233}"/>
            </c:ext>
          </c:extLst>
        </c:ser>
        <c:dLbls>
          <c:dLblPos val="outEnd"/>
          <c:showLegendKey val="0"/>
          <c:showVal val="0"/>
          <c:showCatName val="1"/>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zh-TW"/>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TW"/>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2"/>
                </a:solidFill>
                <a:latin typeface="微軟正黑體" panose="020B0604030504040204" pitchFamily="34" charset="-120"/>
                <a:ea typeface="微軟正黑體" panose="020B0604030504040204" pitchFamily="34" charset="-120"/>
                <a:cs typeface="+mn-cs"/>
              </a:defRPr>
            </a:pPr>
            <a:r>
              <a:rPr lang="zh-TW" dirty="0">
                <a:latin typeface="微軟正黑體" panose="020B0604030504040204" pitchFamily="34" charset="-120"/>
                <a:ea typeface="微軟正黑體" panose="020B0604030504040204" pitchFamily="34" charset="-120"/>
              </a:rPr>
              <a:t>不要求外語能力證明之學校
</a:t>
            </a:r>
            <a:r>
              <a:rPr lang="en-US" sz="1800" dirty="0">
                <a:latin typeface="微軟正黑體" panose="020B0604030504040204" pitchFamily="34" charset="-120"/>
                <a:ea typeface="微軟正黑體" panose="020B0604030504040204" pitchFamily="34" charset="-120"/>
              </a:rPr>
              <a:t>(</a:t>
            </a:r>
            <a:r>
              <a:rPr lang="zh-TW" sz="1800" dirty="0">
                <a:latin typeface="微軟正黑體" panose="020B0604030504040204" pitchFamily="34" charset="-120"/>
                <a:ea typeface="微軟正黑體" panose="020B0604030504040204" pitchFamily="34" charset="-120"/>
              </a:rPr>
              <a:t>大陸地區</a:t>
            </a:r>
            <a:r>
              <a:rPr lang="en-US" sz="1800" dirty="0">
                <a:latin typeface="微軟正黑體" panose="020B0604030504040204" pitchFamily="34" charset="-120"/>
                <a:ea typeface="微軟正黑體" panose="020B0604030504040204" pitchFamily="34" charset="-120"/>
              </a:rPr>
              <a:t>)</a:t>
            </a:r>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2"/>
              </a:solidFill>
              <a:latin typeface="微軟正黑體" panose="020B0604030504040204" pitchFamily="34" charset="-120"/>
              <a:ea typeface="微軟正黑體" panose="020B0604030504040204" pitchFamily="34" charset="-120"/>
              <a:cs typeface="+mn-cs"/>
            </a:defRPr>
          </a:pPr>
          <a:endParaRPr lang="zh-TW"/>
        </a:p>
      </c:txPr>
    </c:title>
    <c:autoTitleDeleted val="0"/>
    <c:plotArea>
      <c:layout/>
      <c:pieChart>
        <c:varyColors val="1"/>
        <c:ser>
          <c:idx val="0"/>
          <c:order val="0"/>
          <c:tx>
            <c:strRef>
              <c:f>工作表1!$B$1</c:f>
              <c:strCache>
                <c:ptCount val="1"/>
                <c:pt idx="0">
                  <c:v>不要求外語能力證明之學校
(大陸地區)</c:v>
                </c:pt>
              </c:strCache>
            </c:strRef>
          </c:tx>
          <c:spPr>
            <a:effectLst>
              <a:outerShdw blurRad="50800" dist="38100" dir="2700000" algn="tl" rotWithShape="0">
                <a:prstClr val="black">
                  <a:alpha val="40000"/>
                </a:prstClr>
              </a:outerShdw>
            </a:effectLst>
          </c:spPr>
          <c:explosion val="2"/>
          <c:dPt>
            <c:idx val="0"/>
            <c:bubble3D val="0"/>
            <c:spPr>
              <a:solidFill>
                <a:schemeClr val="accent3"/>
              </a:solidFill>
              <a:ln>
                <a:no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1-BAA6-4CC3-A129-533A53A7E9A1}"/>
              </c:ext>
            </c:extLst>
          </c:dPt>
          <c:dPt>
            <c:idx val="1"/>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3-BAA6-4CC3-A129-533A53A7E9A1}"/>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zh-TW"/>
              </a:p>
            </c:txPr>
            <c:dLblPos val="outEnd"/>
            <c:showLegendKey val="0"/>
            <c:showVal val="0"/>
            <c:showCatName val="1"/>
            <c:showSerName val="0"/>
            <c:showPercent val="0"/>
            <c:showBubbleSize val="0"/>
            <c:showLeaderLines val="1"/>
            <c:leaderLines>
              <c:spPr>
                <a:ln w="9525">
                  <a:solidFill>
                    <a:schemeClr val="tx2">
                      <a:lumMod val="35000"/>
                      <a:lumOff val="65000"/>
                    </a:schemeClr>
                  </a:solidFill>
                </a:ln>
                <a:effectLst/>
              </c:spPr>
            </c:leaderLines>
            <c:extLst>
              <c:ext xmlns:c15="http://schemas.microsoft.com/office/drawing/2012/chart" uri="{CE6537A1-D6FC-4f65-9D91-7224C49458BB}"/>
            </c:extLst>
          </c:dLbls>
          <c:cat>
            <c:numRef>
              <c:f>工作表1!$A$2:$A$3</c:f>
              <c:numCache>
                <c:formatCode>General</c:formatCode>
                <c:ptCount val="2"/>
              </c:numCache>
            </c:numRef>
          </c:cat>
          <c:val>
            <c:numRef>
              <c:f>工作表1!$B$2:$B$3</c:f>
              <c:numCache>
                <c:formatCode>0%</c:formatCode>
                <c:ptCount val="2"/>
                <c:pt idx="0">
                  <c:v>0.5</c:v>
                </c:pt>
                <c:pt idx="1">
                  <c:v>0.5</c:v>
                </c:pt>
              </c:numCache>
            </c:numRef>
          </c:val>
          <c:extLst>
            <c:ext xmlns:c16="http://schemas.microsoft.com/office/drawing/2014/chart" uri="{C3380CC4-5D6E-409C-BE32-E72D297353CC}">
              <c16:uniqueId val="{00000006-BAA6-4CC3-A129-533A53A7E9A1}"/>
            </c:ext>
          </c:extLst>
        </c:ser>
        <c:dLbls>
          <c:dLblPos val="outEnd"/>
          <c:showLegendKey val="0"/>
          <c:showVal val="0"/>
          <c:showCatName val="1"/>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zh-TW"/>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TW"/>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工作表1!$B$1</c:f>
              <c:strCache>
                <c:ptCount val="1"/>
                <c:pt idx="0">
                  <c:v>不要求外語能力證明之學校
(大陸地區)</c:v>
                </c:pt>
              </c:strCache>
            </c:strRef>
          </c:tx>
          <c:spPr>
            <a:ln w="6350">
              <a:noFill/>
            </a:ln>
            <a:effectLst>
              <a:outerShdw blurRad="50800" dist="38100" dir="2700000" algn="tl" rotWithShape="0">
                <a:prstClr val="black">
                  <a:alpha val="40000"/>
                </a:prstClr>
              </a:outerShdw>
            </a:effectLst>
          </c:spPr>
          <c:explosion val="2"/>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w="6350">
                <a:no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1-F837-4886-8640-6446AC9D3AC2}"/>
              </c:ext>
            </c:extLst>
          </c:dPt>
          <c:dPt>
            <c:idx val="1"/>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w="6350">
                <a:no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3-F837-4886-8640-6446AC9D3AC2}"/>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zh-TW"/>
              </a:p>
            </c:txPr>
            <c:dLblPos val="outEnd"/>
            <c:showLegendKey val="0"/>
            <c:showVal val="0"/>
            <c:showCatName val="1"/>
            <c:showSerName val="0"/>
            <c:showPercent val="0"/>
            <c:showBubbleSize val="0"/>
            <c:showLeaderLines val="1"/>
            <c:leaderLines>
              <c:spPr>
                <a:ln w="9525">
                  <a:solidFill>
                    <a:schemeClr val="tx2">
                      <a:lumMod val="35000"/>
                      <a:lumOff val="65000"/>
                    </a:schemeClr>
                  </a:solidFill>
                </a:ln>
                <a:effectLst/>
              </c:spPr>
            </c:leaderLines>
            <c:extLst>
              <c:ext xmlns:c15="http://schemas.microsoft.com/office/drawing/2012/chart" uri="{CE6537A1-D6FC-4f65-9D91-7224C49458BB}"/>
            </c:extLst>
          </c:dLbls>
          <c:cat>
            <c:numRef>
              <c:f>工作表1!$A$2:$A$3</c:f>
              <c:numCache>
                <c:formatCode>General</c:formatCode>
                <c:ptCount val="2"/>
              </c:numCache>
            </c:numRef>
          </c:cat>
          <c:val>
            <c:numRef>
              <c:f>工作表1!$B$2:$B$3</c:f>
              <c:numCache>
                <c:formatCode>0%</c:formatCode>
                <c:ptCount val="2"/>
                <c:pt idx="0">
                  <c:v>0.5</c:v>
                </c:pt>
                <c:pt idx="1">
                  <c:v>0.5</c:v>
                </c:pt>
              </c:numCache>
            </c:numRef>
          </c:val>
          <c:extLst>
            <c:ext xmlns:c16="http://schemas.microsoft.com/office/drawing/2014/chart" uri="{C3380CC4-5D6E-409C-BE32-E72D297353CC}">
              <c16:uniqueId val="{00000004-F837-4886-8640-6446AC9D3AC2}"/>
            </c:ext>
          </c:extLst>
        </c:ser>
        <c:dLbls>
          <c:dLblPos val="outEnd"/>
          <c:showLegendKey val="0"/>
          <c:showVal val="0"/>
          <c:showCatName val="1"/>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zh-TW"/>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5">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2.xml><?xml version="1.0" encoding="utf-8"?>
<cs:chartStyle xmlns:cs="http://schemas.microsoft.com/office/drawing/2012/chartStyle" xmlns:a="http://schemas.openxmlformats.org/drawingml/2006/main" id="255">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3.xml><?xml version="1.0" encoding="utf-8"?>
<cs:chartStyle xmlns:cs="http://schemas.microsoft.com/office/drawing/2012/chartStyle" xmlns:a="http://schemas.openxmlformats.org/drawingml/2006/main" id="255">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diagrams/_rels/data2.xml.rels><?xml version="1.0" encoding="UTF-8" standalone="yes"?>
<Relationships xmlns="http://schemas.openxmlformats.org/package/2006/relationships"><Relationship Id="rId1" Type="http://schemas.openxmlformats.org/officeDocument/2006/relationships/hyperlink" Target="https://oia.ntub.edu.tw/p/405-1006-57515,c3152.php?Lang=zh-tw" TargetMode="External"/></Relationships>
</file>

<file path=ppt/diagrams/_rels/drawing2.xml.rels><?xml version="1.0" encoding="UTF-8" standalone="yes"?>
<Relationships xmlns="http://schemas.openxmlformats.org/package/2006/relationships"><Relationship Id="rId1" Type="http://schemas.openxmlformats.org/officeDocument/2006/relationships/hyperlink" Target="https://oia.ntub.edu.tw/p/405-1006-57515,c3152.php?Lang=zh-tw" TargetMode="External"/></Relationships>
</file>

<file path=ppt/diagrams/colors1.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B765306-D9DD-46F8-8FD5-AD884EE595EA}" type="doc">
      <dgm:prSet loTypeId="urn:microsoft.com/office/officeart/2005/8/layout/matrix3" loCatId="matrix" qsTypeId="urn:microsoft.com/office/officeart/2005/8/quickstyle/simple5" qsCatId="simple" csTypeId="urn:microsoft.com/office/officeart/2005/8/colors/accent4_2" csCatId="accent4" phldr="1"/>
      <dgm:spPr/>
      <dgm:t>
        <a:bodyPr/>
        <a:lstStyle/>
        <a:p>
          <a:endParaRPr lang="zh-TW" altLang="en-US"/>
        </a:p>
      </dgm:t>
    </dgm:pt>
    <dgm:pt modelId="{8C76626D-DFD8-49E5-A7A4-0B5B54C07B11}">
      <dgm:prSet phldrT="[文字]" custT="1"/>
      <dgm:spPr/>
      <dgm:t>
        <a:bodyPr/>
        <a:lstStyle/>
        <a:p>
          <a:r>
            <a:rPr lang="en-US" altLang="zh-TW" sz="2800" dirty="0"/>
            <a:t>JLPT</a:t>
          </a:r>
          <a:endParaRPr lang="zh-TW" altLang="en-US" sz="2800" dirty="0"/>
        </a:p>
      </dgm:t>
    </dgm:pt>
    <dgm:pt modelId="{6098D336-B07D-46AD-89F5-C71360368270}" type="parTrans" cxnId="{51B28A77-1A81-4DB7-9ABE-E32B134A95CF}">
      <dgm:prSet/>
      <dgm:spPr/>
      <dgm:t>
        <a:bodyPr/>
        <a:lstStyle/>
        <a:p>
          <a:endParaRPr lang="zh-TW" altLang="en-US" sz="2800"/>
        </a:p>
      </dgm:t>
    </dgm:pt>
    <dgm:pt modelId="{676B5A82-9FD1-4C5F-AA79-1F5230A40167}" type="sibTrans" cxnId="{51B28A77-1A81-4DB7-9ABE-E32B134A95CF}">
      <dgm:prSet/>
      <dgm:spPr/>
      <dgm:t>
        <a:bodyPr/>
        <a:lstStyle/>
        <a:p>
          <a:endParaRPr lang="zh-TW" altLang="en-US" sz="2800"/>
        </a:p>
      </dgm:t>
    </dgm:pt>
    <dgm:pt modelId="{D3D393FD-DE5F-4AAB-A859-7312B1EDDE0D}">
      <dgm:prSet phldrT="[文字]" custT="1"/>
      <dgm:spPr/>
      <dgm:t>
        <a:bodyPr/>
        <a:lstStyle/>
        <a:p>
          <a:r>
            <a:rPr lang="en-US" altLang="zh-TW" sz="2800" dirty="0"/>
            <a:t>TOPIK</a:t>
          </a:r>
          <a:endParaRPr lang="zh-TW" altLang="en-US" sz="2800" dirty="0"/>
        </a:p>
      </dgm:t>
    </dgm:pt>
    <dgm:pt modelId="{41761B39-327E-4224-B935-C4732C5B58CF}" type="parTrans" cxnId="{2BD22168-DDD6-40F1-B7A0-1EB0C3082307}">
      <dgm:prSet/>
      <dgm:spPr/>
      <dgm:t>
        <a:bodyPr/>
        <a:lstStyle/>
        <a:p>
          <a:endParaRPr lang="zh-TW" altLang="en-US" sz="2800"/>
        </a:p>
      </dgm:t>
    </dgm:pt>
    <dgm:pt modelId="{9997F3C2-B745-4E2C-B052-1D5EA67DAF6E}" type="sibTrans" cxnId="{2BD22168-DDD6-40F1-B7A0-1EB0C3082307}">
      <dgm:prSet/>
      <dgm:spPr/>
      <dgm:t>
        <a:bodyPr/>
        <a:lstStyle/>
        <a:p>
          <a:endParaRPr lang="zh-TW" altLang="en-US" sz="2800"/>
        </a:p>
      </dgm:t>
    </dgm:pt>
    <dgm:pt modelId="{DAE9A2D7-A20B-42D0-BC74-DCD009610B4F}">
      <dgm:prSet phldrT="[文字]" custT="1"/>
      <dgm:spPr/>
      <dgm:t>
        <a:bodyPr/>
        <a:lstStyle/>
        <a:p>
          <a:r>
            <a:rPr lang="en-US" altLang="zh-TW" sz="2800" dirty="0"/>
            <a:t>IELTS</a:t>
          </a:r>
          <a:endParaRPr lang="zh-TW" altLang="en-US" sz="2800" dirty="0"/>
        </a:p>
      </dgm:t>
    </dgm:pt>
    <dgm:pt modelId="{1550A4A1-FA86-4BE5-8558-4CC82BF674C1}" type="parTrans" cxnId="{4E7E7306-6D65-4298-948B-B153BC9BA395}">
      <dgm:prSet/>
      <dgm:spPr/>
      <dgm:t>
        <a:bodyPr/>
        <a:lstStyle/>
        <a:p>
          <a:endParaRPr lang="zh-TW" altLang="en-US" sz="2800"/>
        </a:p>
      </dgm:t>
    </dgm:pt>
    <dgm:pt modelId="{E67DD5C3-D11C-4143-B81E-4F4D963B11B0}" type="sibTrans" cxnId="{4E7E7306-6D65-4298-948B-B153BC9BA395}">
      <dgm:prSet/>
      <dgm:spPr/>
      <dgm:t>
        <a:bodyPr/>
        <a:lstStyle/>
        <a:p>
          <a:endParaRPr lang="zh-TW" altLang="en-US" sz="2800"/>
        </a:p>
      </dgm:t>
    </dgm:pt>
    <dgm:pt modelId="{EB796AA6-8764-44E3-8919-5524F02C1EE6}">
      <dgm:prSet phldrT="[文字]" custT="1"/>
      <dgm:spPr/>
      <dgm:t>
        <a:bodyPr/>
        <a:lstStyle/>
        <a:p>
          <a:r>
            <a:rPr lang="en-US" altLang="zh-TW" sz="2800" dirty="0"/>
            <a:t>TOEFL</a:t>
          </a:r>
          <a:endParaRPr lang="zh-TW" altLang="en-US" sz="2800" dirty="0"/>
        </a:p>
      </dgm:t>
    </dgm:pt>
    <dgm:pt modelId="{90020808-2E47-495B-8BA5-C998F45A816C}" type="parTrans" cxnId="{371CBA18-5C34-42BE-B425-73E05935359E}">
      <dgm:prSet/>
      <dgm:spPr/>
      <dgm:t>
        <a:bodyPr/>
        <a:lstStyle/>
        <a:p>
          <a:endParaRPr lang="zh-TW" altLang="en-US" sz="2800"/>
        </a:p>
      </dgm:t>
    </dgm:pt>
    <dgm:pt modelId="{5E01CA10-FB58-46BC-B8B2-FE5B8614D56E}" type="sibTrans" cxnId="{371CBA18-5C34-42BE-B425-73E05935359E}">
      <dgm:prSet/>
      <dgm:spPr/>
      <dgm:t>
        <a:bodyPr/>
        <a:lstStyle/>
        <a:p>
          <a:endParaRPr lang="zh-TW" altLang="en-US" sz="2800"/>
        </a:p>
      </dgm:t>
    </dgm:pt>
    <dgm:pt modelId="{9CA1424F-8D97-48C2-A756-8D5401938D31}" type="pres">
      <dgm:prSet presAssocID="{2B765306-D9DD-46F8-8FD5-AD884EE595EA}" presName="matrix" presStyleCnt="0">
        <dgm:presLayoutVars>
          <dgm:chMax val="1"/>
          <dgm:dir/>
          <dgm:resizeHandles val="exact"/>
        </dgm:presLayoutVars>
      </dgm:prSet>
      <dgm:spPr/>
    </dgm:pt>
    <dgm:pt modelId="{37617929-2550-4F4B-952A-70EDC207E6E4}" type="pres">
      <dgm:prSet presAssocID="{2B765306-D9DD-46F8-8FD5-AD884EE595EA}" presName="diamond" presStyleLbl="bgShp" presStyleIdx="0" presStyleCnt="1" custLinFactNeighborY="-10852"/>
      <dgm:spPr/>
    </dgm:pt>
    <dgm:pt modelId="{CED2A8D1-44BA-4274-A252-AB591210F6C9}" type="pres">
      <dgm:prSet presAssocID="{2B765306-D9DD-46F8-8FD5-AD884EE595EA}" presName="quad1" presStyleLbl="node1" presStyleIdx="0" presStyleCnt="4">
        <dgm:presLayoutVars>
          <dgm:chMax val="0"/>
          <dgm:chPref val="0"/>
          <dgm:bulletEnabled val="1"/>
        </dgm:presLayoutVars>
      </dgm:prSet>
      <dgm:spPr/>
    </dgm:pt>
    <dgm:pt modelId="{AF74F48D-8055-4477-8690-EB298C41D5E0}" type="pres">
      <dgm:prSet presAssocID="{2B765306-D9DD-46F8-8FD5-AD884EE595EA}" presName="quad2" presStyleLbl="node1" presStyleIdx="1" presStyleCnt="4">
        <dgm:presLayoutVars>
          <dgm:chMax val="0"/>
          <dgm:chPref val="0"/>
          <dgm:bulletEnabled val="1"/>
        </dgm:presLayoutVars>
      </dgm:prSet>
      <dgm:spPr/>
    </dgm:pt>
    <dgm:pt modelId="{832C2B84-7593-4584-8BD5-6054ED4AB615}" type="pres">
      <dgm:prSet presAssocID="{2B765306-D9DD-46F8-8FD5-AD884EE595EA}" presName="quad3" presStyleLbl="node1" presStyleIdx="2" presStyleCnt="4">
        <dgm:presLayoutVars>
          <dgm:chMax val="0"/>
          <dgm:chPref val="0"/>
          <dgm:bulletEnabled val="1"/>
        </dgm:presLayoutVars>
      </dgm:prSet>
      <dgm:spPr/>
    </dgm:pt>
    <dgm:pt modelId="{4990FB31-6038-444F-909C-31C1FA9F4045}" type="pres">
      <dgm:prSet presAssocID="{2B765306-D9DD-46F8-8FD5-AD884EE595EA}" presName="quad4" presStyleLbl="node1" presStyleIdx="3" presStyleCnt="4">
        <dgm:presLayoutVars>
          <dgm:chMax val="0"/>
          <dgm:chPref val="0"/>
          <dgm:bulletEnabled val="1"/>
        </dgm:presLayoutVars>
      </dgm:prSet>
      <dgm:spPr/>
    </dgm:pt>
  </dgm:ptLst>
  <dgm:cxnLst>
    <dgm:cxn modelId="{4E7E7306-6D65-4298-948B-B153BC9BA395}" srcId="{2B765306-D9DD-46F8-8FD5-AD884EE595EA}" destId="{DAE9A2D7-A20B-42D0-BC74-DCD009610B4F}" srcOrd="2" destOrd="0" parTransId="{1550A4A1-FA86-4BE5-8558-4CC82BF674C1}" sibTransId="{E67DD5C3-D11C-4143-B81E-4F4D963B11B0}"/>
    <dgm:cxn modelId="{371CBA18-5C34-42BE-B425-73E05935359E}" srcId="{2B765306-D9DD-46F8-8FD5-AD884EE595EA}" destId="{EB796AA6-8764-44E3-8919-5524F02C1EE6}" srcOrd="3" destOrd="0" parTransId="{90020808-2E47-495B-8BA5-C998F45A816C}" sibTransId="{5E01CA10-FB58-46BC-B8B2-FE5B8614D56E}"/>
    <dgm:cxn modelId="{08D34E34-7C53-4E5F-9E3B-C5EF8393B0A6}" type="presOf" srcId="{2B765306-D9DD-46F8-8FD5-AD884EE595EA}" destId="{9CA1424F-8D97-48C2-A756-8D5401938D31}" srcOrd="0" destOrd="0" presId="urn:microsoft.com/office/officeart/2005/8/layout/matrix3"/>
    <dgm:cxn modelId="{F5A84D42-B0B5-4FAB-8C99-8B72FD12D6D3}" type="presOf" srcId="{EB796AA6-8764-44E3-8919-5524F02C1EE6}" destId="{4990FB31-6038-444F-909C-31C1FA9F4045}" srcOrd="0" destOrd="0" presId="urn:microsoft.com/office/officeart/2005/8/layout/matrix3"/>
    <dgm:cxn modelId="{2BD22168-DDD6-40F1-B7A0-1EB0C3082307}" srcId="{2B765306-D9DD-46F8-8FD5-AD884EE595EA}" destId="{D3D393FD-DE5F-4AAB-A859-7312B1EDDE0D}" srcOrd="1" destOrd="0" parTransId="{41761B39-327E-4224-B935-C4732C5B58CF}" sibTransId="{9997F3C2-B745-4E2C-B052-1D5EA67DAF6E}"/>
    <dgm:cxn modelId="{51B28A77-1A81-4DB7-9ABE-E32B134A95CF}" srcId="{2B765306-D9DD-46F8-8FD5-AD884EE595EA}" destId="{8C76626D-DFD8-49E5-A7A4-0B5B54C07B11}" srcOrd="0" destOrd="0" parTransId="{6098D336-B07D-46AD-89F5-C71360368270}" sibTransId="{676B5A82-9FD1-4C5F-AA79-1F5230A40167}"/>
    <dgm:cxn modelId="{3675225A-B3AB-4AD4-A6B9-FD1452AADD9B}" type="presOf" srcId="{DAE9A2D7-A20B-42D0-BC74-DCD009610B4F}" destId="{832C2B84-7593-4584-8BD5-6054ED4AB615}" srcOrd="0" destOrd="0" presId="urn:microsoft.com/office/officeart/2005/8/layout/matrix3"/>
    <dgm:cxn modelId="{8E756382-C411-45A8-B933-EA40D4FC34F1}" type="presOf" srcId="{D3D393FD-DE5F-4AAB-A859-7312B1EDDE0D}" destId="{AF74F48D-8055-4477-8690-EB298C41D5E0}" srcOrd="0" destOrd="0" presId="urn:microsoft.com/office/officeart/2005/8/layout/matrix3"/>
    <dgm:cxn modelId="{E55BCAFC-2C85-47B6-AB7F-A8AE914F7F50}" type="presOf" srcId="{8C76626D-DFD8-49E5-A7A4-0B5B54C07B11}" destId="{CED2A8D1-44BA-4274-A252-AB591210F6C9}" srcOrd="0" destOrd="0" presId="urn:microsoft.com/office/officeart/2005/8/layout/matrix3"/>
    <dgm:cxn modelId="{632D718F-C169-47C3-93A9-3734A5D11A35}" type="presParOf" srcId="{9CA1424F-8D97-48C2-A756-8D5401938D31}" destId="{37617929-2550-4F4B-952A-70EDC207E6E4}" srcOrd="0" destOrd="0" presId="urn:microsoft.com/office/officeart/2005/8/layout/matrix3"/>
    <dgm:cxn modelId="{78181D83-87D5-4867-81C1-C5FB91AA2BC8}" type="presParOf" srcId="{9CA1424F-8D97-48C2-A756-8D5401938D31}" destId="{CED2A8D1-44BA-4274-A252-AB591210F6C9}" srcOrd="1" destOrd="0" presId="urn:microsoft.com/office/officeart/2005/8/layout/matrix3"/>
    <dgm:cxn modelId="{6C743EF8-0A20-4C85-9D0F-B9F39D7C203C}" type="presParOf" srcId="{9CA1424F-8D97-48C2-A756-8D5401938D31}" destId="{AF74F48D-8055-4477-8690-EB298C41D5E0}" srcOrd="2" destOrd="0" presId="urn:microsoft.com/office/officeart/2005/8/layout/matrix3"/>
    <dgm:cxn modelId="{EDE49F20-8C62-43A9-9934-2BAA89BEC0E0}" type="presParOf" srcId="{9CA1424F-8D97-48C2-A756-8D5401938D31}" destId="{832C2B84-7593-4584-8BD5-6054ED4AB615}" srcOrd="3" destOrd="0" presId="urn:microsoft.com/office/officeart/2005/8/layout/matrix3"/>
    <dgm:cxn modelId="{9134D6CC-9B8B-44DA-A3D6-0854B16EECB9}" type="presParOf" srcId="{9CA1424F-8D97-48C2-A756-8D5401938D31}" destId="{4990FB31-6038-444F-909C-31C1FA9F4045}" srcOrd="4" destOrd="0" presId="urn:microsoft.com/office/officeart/2005/8/layout/matrix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8E75746-D5A4-4945-84FB-E5EEB3425240}" type="doc">
      <dgm:prSet loTypeId="urn:microsoft.com/office/officeart/2008/layout/LinedList" loCatId="list" qsTypeId="urn:microsoft.com/office/officeart/2005/8/quickstyle/simple1" qsCatId="simple" csTypeId="urn:microsoft.com/office/officeart/2005/8/colors/accent6_1" csCatId="accent6" phldr="1"/>
      <dgm:spPr/>
      <dgm:t>
        <a:bodyPr/>
        <a:lstStyle/>
        <a:p>
          <a:endParaRPr lang="zh-TW" altLang="en-US"/>
        </a:p>
      </dgm:t>
    </dgm:pt>
    <dgm:pt modelId="{DAD579A1-D322-410D-B72F-50357EC1203F}">
      <dgm:prSet custT="1"/>
      <dgm:spPr/>
      <dgm:t>
        <a:bodyPr/>
        <a:lstStyle/>
        <a:p>
          <a:r>
            <a:rPr lang="zh-TW" altLang="en-US" sz="2000" b="1" dirty="0">
              <a:solidFill>
                <a:schemeClr val="accent5">
                  <a:lumMod val="50000"/>
                </a:schemeClr>
              </a:solidFill>
              <a:latin typeface="微軟正黑體" panose="020B0604030504040204" pitchFamily="34" charset="-120"/>
              <a:ea typeface="微軟正黑體" panose="020B0604030504040204" pitchFamily="34" charset="-120"/>
            </a:rPr>
            <a:t>交換生繳交錄取同意書後反悔，將永久不得申請國際處的長短期交換。</a:t>
          </a:r>
          <a:endParaRPr lang="zh-TW" altLang="en-US" sz="2000" dirty="0">
            <a:latin typeface="微軟正黑體" panose="020B0604030504040204" pitchFamily="34" charset="-120"/>
            <a:ea typeface="微軟正黑體" panose="020B0604030504040204" pitchFamily="34" charset="-120"/>
          </a:endParaRPr>
        </a:p>
      </dgm:t>
    </dgm:pt>
    <dgm:pt modelId="{D0C5D86E-340D-42B1-8CF9-455485391F3C}" type="parTrans" cxnId="{5A6F19A5-E353-4815-82C1-229A21D0C4BF}">
      <dgm:prSet/>
      <dgm:spPr/>
      <dgm:t>
        <a:bodyPr/>
        <a:lstStyle/>
        <a:p>
          <a:endParaRPr lang="zh-TW" altLang="en-US" sz="2000">
            <a:latin typeface="微軟正黑體" panose="020B0604030504040204" pitchFamily="34" charset="-120"/>
            <a:ea typeface="微軟正黑體" panose="020B0604030504040204" pitchFamily="34" charset="-120"/>
          </a:endParaRPr>
        </a:p>
      </dgm:t>
    </dgm:pt>
    <dgm:pt modelId="{6137D2FD-C760-4262-8578-66F46CE08E92}" type="sibTrans" cxnId="{5A6F19A5-E353-4815-82C1-229A21D0C4BF}">
      <dgm:prSet/>
      <dgm:spPr/>
      <dgm:t>
        <a:bodyPr/>
        <a:lstStyle/>
        <a:p>
          <a:endParaRPr lang="zh-TW" altLang="en-US" sz="2000">
            <a:latin typeface="微軟正黑體" panose="020B0604030504040204" pitchFamily="34" charset="-120"/>
            <a:ea typeface="微軟正黑體" panose="020B0604030504040204" pitchFamily="34" charset="-120"/>
          </a:endParaRPr>
        </a:p>
      </dgm:t>
    </dgm:pt>
    <dgm:pt modelId="{BD5641B2-8A63-467B-877F-34856289DC1D}">
      <dgm:prSet custT="1"/>
      <dgm:spPr/>
      <dgm:t>
        <a:bodyPr/>
        <a:lstStyle/>
        <a:p>
          <a:r>
            <a:rPr lang="zh-TW" altLang="en-US" sz="2000" b="1" dirty="0">
              <a:solidFill>
                <a:schemeClr val="accent5">
                  <a:lumMod val="50000"/>
                </a:schemeClr>
              </a:solidFill>
              <a:latin typeface="微軟正黑體" panose="020B0604030504040204" pitchFamily="34" charset="-120"/>
              <a:ea typeface="微軟正黑體" panose="020B0604030504040204" pitchFamily="34" charset="-120"/>
            </a:rPr>
            <a:t>各姐妹校外語申請條件可</a:t>
          </a:r>
          <a:r>
            <a:rPr lang="zh-TW" altLang="en-US" sz="2000" b="1" dirty="0">
              <a:solidFill>
                <a:schemeClr val="accent5">
                  <a:lumMod val="50000"/>
                </a:schemeClr>
              </a:solidFill>
              <a:latin typeface="微軟正黑體" panose="020B0604030504040204" pitchFamily="34" charset="-120"/>
              <a:ea typeface="微軟正黑體" panose="020B0604030504040204" pitchFamily="34" charset="-120"/>
              <a:hlinkClick xmlns:r="http://schemas.openxmlformats.org/officeDocument/2006/relationships" r:id="rId1"/>
            </a:rPr>
            <a:t>在此查詢</a:t>
          </a:r>
          <a:r>
            <a:rPr lang="zh-TW" altLang="en-US" sz="2000" b="1" dirty="0">
              <a:solidFill>
                <a:schemeClr val="accent5">
                  <a:lumMod val="50000"/>
                </a:schemeClr>
              </a:solidFill>
              <a:latin typeface="微軟正黑體" panose="020B0604030504040204" pitchFamily="34" charset="-120"/>
              <a:ea typeface="微軟正黑體" panose="020B0604030504040204" pitchFamily="34" charset="-120"/>
            </a:rPr>
            <a:t>。</a:t>
          </a:r>
          <a:endParaRPr lang="zh-TW" altLang="en-US" sz="2000" dirty="0">
            <a:latin typeface="微軟正黑體" panose="020B0604030504040204" pitchFamily="34" charset="-120"/>
            <a:ea typeface="微軟正黑體" panose="020B0604030504040204" pitchFamily="34" charset="-120"/>
          </a:endParaRPr>
        </a:p>
      </dgm:t>
    </dgm:pt>
    <dgm:pt modelId="{450B3FD0-D124-4E4D-BC1A-6E68EDCC19AF}" type="parTrans" cxnId="{A55FC720-589C-4209-9549-801B110E82AC}">
      <dgm:prSet/>
      <dgm:spPr/>
      <dgm:t>
        <a:bodyPr/>
        <a:lstStyle/>
        <a:p>
          <a:endParaRPr lang="zh-TW" altLang="en-US" sz="2000">
            <a:latin typeface="微軟正黑體" panose="020B0604030504040204" pitchFamily="34" charset="-120"/>
            <a:ea typeface="微軟正黑體" panose="020B0604030504040204" pitchFamily="34" charset="-120"/>
          </a:endParaRPr>
        </a:p>
      </dgm:t>
    </dgm:pt>
    <dgm:pt modelId="{5CAD0AFD-494C-4B25-A2A3-570C1B1421A8}" type="sibTrans" cxnId="{A55FC720-589C-4209-9549-801B110E82AC}">
      <dgm:prSet/>
      <dgm:spPr/>
      <dgm:t>
        <a:bodyPr/>
        <a:lstStyle/>
        <a:p>
          <a:endParaRPr lang="zh-TW" altLang="en-US" sz="2000">
            <a:latin typeface="微軟正黑體" panose="020B0604030504040204" pitchFamily="34" charset="-120"/>
            <a:ea typeface="微軟正黑體" panose="020B0604030504040204" pitchFamily="34" charset="-120"/>
          </a:endParaRPr>
        </a:p>
      </dgm:t>
    </dgm:pt>
    <dgm:pt modelId="{2C0D9F01-9952-4DD9-9913-F4A460150267}">
      <dgm:prSet phldrT="[文字]" custT="1"/>
      <dgm:spPr/>
      <dgm:t>
        <a:bodyPr/>
        <a:lstStyle/>
        <a:p>
          <a:r>
            <a:rPr lang="zh-TW" altLang="en-US" sz="2000" b="1" dirty="0">
              <a:solidFill>
                <a:schemeClr val="accent5">
                  <a:lumMod val="50000"/>
                </a:schemeClr>
              </a:solidFill>
              <a:latin typeface="微軟正黑體" panose="020B0604030504040204" pitchFamily="34" charset="-120"/>
              <a:ea typeface="微軟正黑體" panose="020B0604030504040204" pitchFamily="34" charset="-120"/>
            </a:rPr>
            <a:t>正式交換生經國際處提名後，應主動積極配合姐妹校繳交辦理簽證所需之文件，逾期繳交將視同自願放棄。</a:t>
          </a:r>
          <a:endParaRPr lang="zh-TW" altLang="en-US" sz="2000" dirty="0">
            <a:latin typeface="微軟正黑體" panose="020B0604030504040204" pitchFamily="34" charset="-120"/>
            <a:ea typeface="微軟正黑體" panose="020B0604030504040204" pitchFamily="34" charset="-120"/>
          </a:endParaRPr>
        </a:p>
      </dgm:t>
    </dgm:pt>
    <dgm:pt modelId="{69F2C3C3-11C3-46BF-A1C2-ECCA5DA9C619}" type="parTrans" cxnId="{446F2F4C-0C99-4E60-B302-9D56025B98D8}">
      <dgm:prSet/>
      <dgm:spPr/>
      <dgm:t>
        <a:bodyPr/>
        <a:lstStyle/>
        <a:p>
          <a:endParaRPr lang="zh-TW" altLang="en-US"/>
        </a:p>
      </dgm:t>
    </dgm:pt>
    <dgm:pt modelId="{9400C452-84CC-450E-9274-99F241B83FFF}" type="sibTrans" cxnId="{446F2F4C-0C99-4E60-B302-9D56025B98D8}">
      <dgm:prSet/>
      <dgm:spPr/>
      <dgm:t>
        <a:bodyPr/>
        <a:lstStyle/>
        <a:p>
          <a:endParaRPr lang="zh-TW" altLang="en-US"/>
        </a:p>
      </dgm:t>
    </dgm:pt>
    <dgm:pt modelId="{1F2DD249-FFBA-41C2-B3BC-42F6C6D389D7}">
      <dgm:prSet custT="1"/>
      <dgm:spPr/>
      <dgm:t>
        <a:bodyPr/>
        <a:lstStyle/>
        <a:p>
          <a:r>
            <a:rPr lang="zh-TW" altLang="en-US" sz="2000" b="1" dirty="0">
              <a:solidFill>
                <a:schemeClr val="accent5">
                  <a:lumMod val="50000"/>
                </a:schemeClr>
              </a:solidFill>
              <a:latin typeface="微軟正黑體" panose="020B0604030504040204" pitchFamily="34" charset="-120"/>
              <a:ea typeface="微軟正黑體" panose="020B0604030504040204" pitchFamily="34" charset="-120"/>
            </a:rPr>
            <a:t>針對各項傳染病的疫苗，應注意各國規定。</a:t>
          </a:r>
          <a:endParaRPr lang="zh-TW" altLang="en-US" sz="2000" b="1" dirty="0">
            <a:solidFill>
              <a:schemeClr val="accent5">
                <a:lumMod val="50000"/>
              </a:schemeClr>
            </a:solidFill>
            <a:highlight>
              <a:srgbClr val="FFFF00"/>
            </a:highlight>
            <a:latin typeface="微軟正黑體" panose="020B0604030504040204" pitchFamily="34" charset="-120"/>
            <a:ea typeface="微軟正黑體" panose="020B0604030504040204" pitchFamily="34" charset="-120"/>
          </a:endParaRPr>
        </a:p>
      </dgm:t>
    </dgm:pt>
    <dgm:pt modelId="{98B492E9-A0E9-4F23-87F3-BACA51297137}" type="parTrans" cxnId="{0AF880FB-6F09-492B-98DB-52E6994FC98C}">
      <dgm:prSet/>
      <dgm:spPr/>
      <dgm:t>
        <a:bodyPr/>
        <a:lstStyle/>
        <a:p>
          <a:endParaRPr lang="zh-TW" altLang="en-US"/>
        </a:p>
      </dgm:t>
    </dgm:pt>
    <dgm:pt modelId="{A0E7E26B-FDCB-4F0C-8F3A-C2398F9270E6}" type="sibTrans" cxnId="{0AF880FB-6F09-492B-98DB-52E6994FC98C}">
      <dgm:prSet/>
      <dgm:spPr/>
      <dgm:t>
        <a:bodyPr/>
        <a:lstStyle/>
        <a:p>
          <a:endParaRPr lang="zh-TW" altLang="en-US"/>
        </a:p>
      </dgm:t>
    </dgm:pt>
    <dgm:pt modelId="{EF073925-78AD-4763-A30A-33AB4A019B6E}" type="pres">
      <dgm:prSet presAssocID="{F8E75746-D5A4-4945-84FB-E5EEB3425240}" presName="vert0" presStyleCnt="0">
        <dgm:presLayoutVars>
          <dgm:dir/>
          <dgm:animOne val="branch"/>
          <dgm:animLvl val="lvl"/>
        </dgm:presLayoutVars>
      </dgm:prSet>
      <dgm:spPr/>
    </dgm:pt>
    <dgm:pt modelId="{9550501C-3192-4FE8-B390-0B1E89DF3646}" type="pres">
      <dgm:prSet presAssocID="{DAD579A1-D322-410D-B72F-50357EC1203F}" presName="thickLine" presStyleLbl="alignNode1" presStyleIdx="0" presStyleCnt="4" custLinFactNeighborX="2772" custLinFactNeighborY="236"/>
      <dgm:spPr/>
    </dgm:pt>
    <dgm:pt modelId="{8225A0DB-1C95-4724-8BEC-6B2CE7A63C37}" type="pres">
      <dgm:prSet presAssocID="{DAD579A1-D322-410D-B72F-50357EC1203F}" presName="horz1" presStyleCnt="0"/>
      <dgm:spPr/>
    </dgm:pt>
    <dgm:pt modelId="{CEF244F4-214B-402E-9D41-4896EDDA6BC1}" type="pres">
      <dgm:prSet presAssocID="{DAD579A1-D322-410D-B72F-50357EC1203F}" presName="tx1" presStyleLbl="revTx" presStyleIdx="0" presStyleCnt="4"/>
      <dgm:spPr/>
    </dgm:pt>
    <dgm:pt modelId="{BC88F8B8-E830-4030-B730-A3FAE7CA2DA5}" type="pres">
      <dgm:prSet presAssocID="{DAD579A1-D322-410D-B72F-50357EC1203F}" presName="vert1" presStyleCnt="0"/>
      <dgm:spPr/>
    </dgm:pt>
    <dgm:pt modelId="{80E166D0-FA50-4854-868B-65CF7EB70D49}" type="pres">
      <dgm:prSet presAssocID="{2C0D9F01-9952-4DD9-9913-F4A460150267}" presName="thickLine" presStyleLbl="alignNode1" presStyleIdx="1" presStyleCnt="4"/>
      <dgm:spPr/>
    </dgm:pt>
    <dgm:pt modelId="{98202D36-12FF-4010-BA35-91EE07F4E4E0}" type="pres">
      <dgm:prSet presAssocID="{2C0D9F01-9952-4DD9-9913-F4A460150267}" presName="horz1" presStyleCnt="0"/>
      <dgm:spPr/>
    </dgm:pt>
    <dgm:pt modelId="{D7A5A8BE-581E-4C40-9E78-E1C81017EC8A}" type="pres">
      <dgm:prSet presAssocID="{2C0D9F01-9952-4DD9-9913-F4A460150267}" presName="tx1" presStyleLbl="revTx" presStyleIdx="1" presStyleCnt="4"/>
      <dgm:spPr/>
    </dgm:pt>
    <dgm:pt modelId="{F1483230-D782-482E-82D9-BB2470C488CB}" type="pres">
      <dgm:prSet presAssocID="{2C0D9F01-9952-4DD9-9913-F4A460150267}" presName="vert1" presStyleCnt="0"/>
      <dgm:spPr/>
    </dgm:pt>
    <dgm:pt modelId="{B1A9F8F5-22C0-489A-8D11-0672958CDB39}" type="pres">
      <dgm:prSet presAssocID="{BD5641B2-8A63-467B-877F-34856289DC1D}" presName="thickLine" presStyleLbl="alignNode1" presStyleIdx="2" presStyleCnt="4"/>
      <dgm:spPr/>
    </dgm:pt>
    <dgm:pt modelId="{0B1EE006-805F-45A1-A664-5ED6C21268B2}" type="pres">
      <dgm:prSet presAssocID="{BD5641B2-8A63-467B-877F-34856289DC1D}" presName="horz1" presStyleCnt="0"/>
      <dgm:spPr/>
    </dgm:pt>
    <dgm:pt modelId="{A7584099-45ED-4BD8-A8DE-DB0C63E39884}" type="pres">
      <dgm:prSet presAssocID="{BD5641B2-8A63-467B-877F-34856289DC1D}" presName="tx1" presStyleLbl="revTx" presStyleIdx="2" presStyleCnt="4"/>
      <dgm:spPr/>
    </dgm:pt>
    <dgm:pt modelId="{318ECA79-0A61-4BBB-B2B2-F125059BE7D0}" type="pres">
      <dgm:prSet presAssocID="{BD5641B2-8A63-467B-877F-34856289DC1D}" presName="vert1" presStyleCnt="0"/>
      <dgm:spPr/>
    </dgm:pt>
    <dgm:pt modelId="{89B46813-3A27-4875-8821-30E428BAD8EE}" type="pres">
      <dgm:prSet presAssocID="{1F2DD249-FFBA-41C2-B3BC-42F6C6D389D7}" presName="thickLine" presStyleLbl="alignNode1" presStyleIdx="3" presStyleCnt="4"/>
      <dgm:spPr/>
    </dgm:pt>
    <dgm:pt modelId="{473671BE-6848-479F-9660-82FED8437C5E}" type="pres">
      <dgm:prSet presAssocID="{1F2DD249-FFBA-41C2-B3BC-42F6C6D389D7}" presName="horz1" presStyleCnt="0"/>
      <dgm:spPr/>
    </dgm:pt>
    <dgm:pt modelId="{3063550C-EAE5-4832-A619-9EC6BB64B6BC}" type="pres">
      <dgm:prSet presAssocID="{1F2DD249-FFBA-41C2-B3BC-42F6C6D389D7}" presName="tx1" presStyleLbl="revTx" presStyleIdx="3" presStyleCnt="4"/>
      <dgm:spPr/>
    </dgm:pt>
    <dgm:pt modelId="{28CE726B-501F-4B2C-80A5-174D66298DCD}" type="pres">
      <dgm:prSet presAssocID="{1F2DD249-FFBA-41C2-B3BC-42F6C6D389D7}" presName="vert1" presStyleCnt="0"/>
      <dgm:spPr/>
    </dgm:pt>
  </dgm:ptLst>
  <dgm:cxnLst>
    <dgm:cxn modelId="{A55FC720-589C-4209-9549-801B110E82AC}" srcId="{F8E75746-D5A4-4945-84FB-E5EEB3425240}" destId="{BD5641B2-8A63-467B-877F-34856289DC1D}" srcOrd="2" destOrd="0" parTransId="{450B3FD0-D124-4E4D-BC1A-6E68EDCC19AF}" sibTransId="{5CAD0AFD-494C-4B25-A2A3-570C1B1421A8}"/>
    <dgm:cxn modelId="{F1B7F345-5090-4CB4-9FB0-4EBA164631E8}" type="presOf" srcId="{F8E75746-D5A4-4945-84FB-E5EEB3425240}" destId="{EF073925-78AD-4763-A30A-33AB4A019B6E}" srcOrd="0" destOrd="0" presId="urn:microsoft.com/office/officeart/2008/layout/LinedList"/>
    <dgm:cxn modelId="{446F2F4C-0C99-4E60-B302-9D56025B98D8}" srcId="{F8E75746-D5A4-4945-84FB-E5EEB3425240}" destId="{2C0D9F01-9952-4DD9-9913-F4A460150267}" srcOrd="1" destOrd="0" parTransId="{69F2C3C3-11C3-46BF-A1C2-ECCA5DA9C619}" sibTransId="{9400C452-84CC-450E-9274-99F241B83FFF}"/>
    <dgm:cxn modelId="{4CB2EF4E-2E1E-4D7D-927A-A645718BC9D4}" type="presOf" srcId="{DAD579A1-D322-410D-B72F-50357EC1203F}" destId="{CEF244F4-214B-402E-9D41-4896EDDA6BC1}" srcOrd="0" destOrd="0" presId="urn:microsoft.com/office/officeart/2008/layout/LinedList"/>
    <dgm:cxn modelId="{61FC807A-AA3F-4D78-AA8D-34D7E7BB75EB}" type="presOf" srcId="{1F2DD249-FFBA-41C2-B3BC-42F6C6D389D7}" destId="{3063550C-EAE5-4832-A619-9EC6BB64B6BC}" srcOrd="0" destOrd="0" presId="urn:microsoft.com/office/officeart/2008/layout/LinedList"/>
    <dgm:cxn modelId="{19001F97-52AF-4390-85DC-D291CB09133B}" type="presOf" srcId="{BD5641B2-8A63-467B-877F-34856289DC1D}" destId="{A7584099-45ED-4BD8-A8DE-DB0C63E39884}" srcOrd="0" destOrd="0" presId="urn:microsoft.com/office/officeart/2008/layout/LinedList"/>
    <dgm:cxn modelId="{0007739B-C195-4418-9CBE-FDA0791BBE5B}" type="presOf" srcId="{2C0D9F01-9952-4DD9-9913-F4A460150267}" destId="{D7A5A8BE-581E-4C40-9E78-E1C81017EC8A}" srcOrd="0" destOrd="0" presId="urn:microsoft.com/office/officeart/2008/layout/LinedList"/>
    <dgm:cxn modelId="{5A6F19A5-E353-4815-82C1-229A21D0C4BF}" srcId="{F8E75746-D5A4-4945-84FB-E5EEB3425240}" destId="{DAD579A1-D322-410D-B72F-50357EC1203F}" srcOrd="0" destOrd="0" parTransId="{D0C5D86E-340D-42B1-8CF9-455485391F3C}" sibTransId="{6137D2FD-C760-4262-8578-66F46CE08E92}"/>
    <dgm:cxn modelId="{0AF880FB-6F09-492B-98DB-52E6994FC98C}" srcId="{F8E75746-D5A4-4945-84FB-E5EEB3425240}" destId="{1F2DD249-FFBA-41C2-B3BC-42F6C6D389D7}" srcOrd="3" destOrd="0" parTransId="{98B492E9-A0E9-4F23-87F3-BACA51297137}" sibTransId="{A0E7E26B-FDCB-4F0C-8F3A-C2398F9270E6}"/>
    <dgm:cxn modelId="{DBC176B0-4C7D-4E06-8D7C-07DE3FAA6D2E}" type="presParOf" srcId="{EF073925-78AD-4763-A30A-33AB4A019B6E}" destId="{9550501C-3192-4FE8-B390-0B1E89DF3646}" srcOrd="0" destOrd="0" presId="urn:microsoft.com/office/officeart/2008/layout/LinedList"/>
    <dgm:cxn modelId="{774F1ED5-C99D-4354-A7D8-2E7450794787}" type="presParOf" srcId="{EF073925-78AD-4763-A30A-33AB4A019B6E}" destId="{8225A0DB-1C95-4724-8BEC-6B2CE7A63C37}" srcOrd="1" destOrd="0" presId="urn:microsoft.com/office/officeart/2008/layout/LinedList"/>
    <dgm:cxn modelId="{3C869843-50B5-4B1E-83B7-C6E84069FE0D}" type="presParOf" srcId="{8225A0DB-1C95-4724-8BEC-6B2CE7A63C37}" destId="{CEF244F4-214B-402E-9D41-4896EDDA6BC1}" srcOrd="0" destOrd="0" presId="urn:microsoft.com/office/officeart/2008/layout/LinedList"/>
    <dgm:cxn modelId="{415A8734-5325-4507-B616-B4E8A216C0F6}" type="presParOf" srcId="{8225A0DB-1C95-4724-8BEC-6B2CE7A63C37}" destId="{BC88F8B8-E830-4030-B730-A3FAE7CA2DA5}" srcOrd="1" destOrd="0" presId="urn:microsoft.com/office/officeart/2008/layout/LinedList"/>
    <dgm:cxn modelId="{DA2D4105-BA48-4FB7-B8DE-EC50FBBCA494}" type="presParOf" srcId="{EF073925-78AD-4763-A30A-33AB4A019B6E}" destId="{80E166D0-FA50-4854-868B-65CF7EB70D49}" srcOrd="2" destOrd="0" presId="urn:microsoft.com/office/officeart/2008/layout/LinedList"/>
    <dgm:cxn modelId="{5B097C8D-803E-40FE-8FED-7D7762FC6793}" type="presParOf" srcId="{EF073925-78AD-4763-A30A-33AB4A019B6E}" destId="{98202D36-12FF-4010-BA35-91EE07F4E4E0}" srcOrd="3" destOrd="0" presId="urn:microsoft.com/office/officeart/2008/layout/LinedList"/>
    <dgm:cxn modelId="{B16DBED5-23C6-40EB-ABB2-A6EEB124D423}" type="presParOf" srcId="{98202D36-12FF-4010-BA35-91EE07F4E4E0}" destId="{D7A5A8BE-581E-4C40-9E78-E1C81017EC8A}" srcOrd="0" destOrd="0" presId="urn:microsoft.com/office/officeart/2008/layout/LinedList"/>
    <dgm:cxn modelId="{EB73E0CC-67BF-4C30-92F9-393477053FCF}" type="presParOf" srcId="{98202D36-12FF-4010-BA35-91EE07F4E4E0}" destId="{F1483230-D782-482E-82D9-BB2470C488CB}" srcOrd="1" destOrd="0" presId="urn:microsoft.com/office/officeart/2008/layout/LinedList"/>
    <dgm:cxn modelId="{599D0335-2D2B-407F-B98E-798156D28725}" type="presParOf" srcId="{EF073925-78AD-4763-A30A-33AB4A019B6E}" destId="{B1A9F8F5-22C0-489A-8D11-0672958CDB39}" srcOrd="4" destOrd="0" presId="urn:microsoft.com/office/officeart/2008/layout/LinedList"/>
    <dgm:cxn modelId="{775EC6AE-BB4A-445D-BF08-DC93D2D808C0}" type="presParOf" srcId="{EF073925-78AD-4763-A30A-33AB4A019B6E}" destId="{0B1EE006-805F-45A1-A664-5ED6C21268B2}" srcOrd="5" destOrd="0" presId="urn:microsoft.com/office/officeart/2008/layout/LinedList"/>
    <dgm:cxn modelId="{5DB30FC3-8808-4FE7-8A80-D2369912EA3F}" type="presParOf" srcId="{0B1EE006-805F-45A1-A664-5ED6C21268B2}" destId="{A7584099-45ED-4BD8-A8DE-DB0C63E39884}" srcOrd="0" destOrd="0" presId="urn:microsoft.com/office/officeart/2008/layout/LinedList"/>
    <dgm:cxn modelId="{3AA7E5A0-7D14-4E01-AB99-2F47E5474BE8}" type="presParOf" srcId="{0B1EE006-805F-45A1-A664-5ED6C21268B2}" destId="{318ECA79-0A61-4BBB-B2B2-F125059BE7D0}" srcOrd="1" destOrd="0" presId="urn:microsoft.com/office/officeart/2008/layout/LinedList"/>
    <dgm:cxn modelId="{B5342EFF-BEB8-47D5-BA5E-083D52D2B60F}" type="presParOf" srcId="{EF073925-78AD-4763-A30A-33AB4A019B6E}" destId="{89B46813-3A27-4875-8821-30E428BAD8EE}" srcOrd="6" destOrd="0" presId="urn:microsoft.com/office/officeart/2008/layout/LinedList"/>
    <dgm:cxn modelId="{7EDF2D8B-5660-4BEE-8D83-BCC4101251D5}" type="presParOf" srcId="{EF073925-78AD-4763-A30A-33AB4A019B6E}" destId="{473671BE-6848-479F-9660-82FED8437C5E}" srcOrd="7" destOrd="0" presId="urn:microsoft.com/office/officeart/2008/layout/LinedList"/>
    <dgm:cxn modelId="{70A01E55-8F7C-43DA-9E33-B9AD83010FDA}" type="presParOf" srcId="{473671BE-6848-479F-9660-82FED8437C5E}" destId="{3063550C-EAE5-4832-A619-9EC6BB64B6BC}" srcOrd="0" destOrd="0" presId="urn:microsoft.com/office/officeart/2008/layout/LinedList"/>
    <dgm:cxn modelId="{1FC09966-0757-4D13-97D8-6E7889B31B13}" type="presParOf" srcId="{473671BE-6848-479F-9660-82FED8437C5E}" destId="{28CE726B-501F-4B2C-80A5-174D66298DCD}" srcOrd="1" destOrd="0" presId="urn:microsoft.com/office/officeart/2008/layout/LinedList"/>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F13E432-FC05-4F98-82F7-C11CDA608BB4}" type="doc">
      <dgm:prSet loTypeId="urn:microsoft.com/office/officeart/2005/8/layout/vList5" loCatId="list" qsTypeId="urn:microsoft.com/office/officeart/2005/8/quickstyle/simple4" qsCatId="simple" csTypeId="urn:microsoft.com/office/officeart/2005/8/colors/colorful5" csCatId="colorful" phldr="1"/>
      <dgm:spPr/>
    </dgm:pt>
    <dgm:pt modelId="{020E3234-6A68-4D5E-BD78-E749C64DCF2C}">
      <dgm:prSet phldrT="[文字]" custT="1"/>
      <dgm:spPr>
        <a:effectLst>
          <a:outerShdw blurRad="50800" dist="38100" dir="2700000" algn="tl" rotWithShape="0">
            <a:prstClr val="black">
              <a:alpha val="40000"/>
            </a:prstClr>
          </a:outerShdw>
        </a:effectLst>
      </dgm:spPr>
      <dgm:t>
        <a:bodyPr/>
        <a:lstStyle/>
        <a:p>
          <a:r>
            <a:rPr lang="zh-TW" altLang="en-US" sz="1800" b="1" dirty="0">
              <a:solidFill>
                <a:srgbClr val="FFFF00"/>
              </a:solidFill>
              <a:latin typeface="微軟正黑體" panose="020B0604030504040204" pitchFamily="34" charset="-120"/>
              <a:ea typeface="微軟正黑體" panose="020B0604030504040204" pitchFamily="34" charset="-120"/>
            </a:rPr>
            <a:t>外加</a:t>
          </a:r>
          <a:r>
            <a:rPr lang="zh-TW" altLang="en-US" sz="1800" dirty="0">
              <a:latin typeface="微軟正黑體" panose="020B0604030504040204" pitchFamily="34" charset="-120"/>
              <a:ea typeface="微軟正黑體" panose="020B0604030504040204" pitchFamily="34" charset="-120"/>
            </a:rPr>
            <a:t>綜合表現</a:t>
          </a:r>
          <a:r>
            <a:rPr lang="en-US" altLang="en-US" sz="1800" dirty="0">
              <a:latin typeface="微軟正黑體" panose="020B0604030504040204" pitchFamily="34" charset="-120"/>
              <a:ea typeface="微軟正黑體" panose="020B0604030504040204" pitchFamily="34" charset="-120"/>
            </a:rPr>
            <a:t>(</a:t>
          </a:r>
          <a:r>
            <a:rPr lang="zh-TW" altLang="en-US" sz="1800" dirty="0">
              <a:latin typeface="微軟正黑體" panose="020B0604030504040204" pitchFamily="34" charset="-120"/>
              <a:ea typeface="微軟正黑體" panose="020B0604030504040204" pitchFamily="34" charset="-120"/>
            </a:rPr>
            <a:t>至多</a:t>
          </a:r>
          <a:r>
            <a:rPr lang="en-US" altLang="en-US" sz="1800" dirty="0">
              <a:latin typeface="微軟正黑體" panose="020B0604030504040204" pitchFamily="34" charset="-120"/>
              <a:ea typeface="微軟正黑體" panose="020B0604030504040204" pitchFamily="34" charset="-120"/>
            </a:rPr>
            <a:t>1</a:t>
          </a:r>
          <a:r>
            <a:rPr lang="zh-TW" altLang="en-US" sz="1800" dirty="0">
              <a:latin typeface="微軟正黑體" panose="020B0604030504040204" pitchFamily="34" charset="-120"/>
              <a:ea typeface="微軟正黑體" panose="020B0604030504040204" pitchFamily="34" charset="-120"/>
            </a:rPr>
            <a:t>分</a:t>
          </a:r>
          <a:r>
            <a:rPr lang="en-US" altLang="en-US" sz="1800" dirty="0">
              <a:latin typeface="微軟正黑體" panose="020B0604030504040204" pitchFamily="34" charset="-120"/>
              <a:ea typeface="微軟正黑體" panose="020B0604030504040204" pitchFamily="34" charset="-120"/>
            </a:rPr>
            <a:t>)</a:t>
          </a:r>
          <a:endParaRPr lang="zh-TW" altLang="en-US" sz="1800" dirty="0">
            <a:latin typeface="微軟正黑體" panose="020B0604030504040204" pitchFamily="34" charset="-120"/>
            <a:ea typeface="微軟正黑體" panose="020B0604030504040204" pitchFamily="34" charset="-120"/>
          </a:endParaRPr>
        </a:p>
      </dgm:t>
    </dgm:pt>
    <dgm:pt modelId="{4BA0BB6A-7BD7-4964-94C0-6087FD7A67BE}" type="parTrans" cxnId="{9A24D085-BBCC-410F-B90D-81AAB29DDEE0}">
      <dgm:prSet/>
      <dgm:spPr/>
      <dgm:t>
        <a:bodyPr/>
        <a:lstStyle/>
        <a:p>
          <a:endParaRPr lang="zh-TW" altLang="en-US"/>
        </a:p>
      </dgm:t>
    </dgm:pt>
    <dgm:pt modelId="{FED2F4E7-5C41-4F2F-8113-C993EE1DD0DD}" type="sibTrans" cxnId="{9A24D085-BBCC-410F-B90D-81AAB29DDEE0}">
      <dgm:prSet/>
      <dgm:spPr/>
      <dgm:t>
        <a:bodyPr/>
        <a:lstStyle/>
        <a:p>
          <a:endParaRPr lang="zh-TW" altLang="en-US"/>
        </a:p>
      </dgm:t>
    </dgm:pt>
    <dgm:pt modelId="{3C5A3757-7430-44D7-85BE-2629A3C560CC}">
      <dgm:prSet phldrT="[文字]" custT="1"/>
      <dgm:spPr>
        <a:effectLst>
          <a:outerShdw blurRad="50800" dist="38100" dir="2700000" algn="tl" rotWithShape="0">
            <a:prstClr val="black">
              <a:alpha val="40000"/>
            </a:prstClr>
          </a:outerShdw>
        </a:effectLst>
      </dgm:spPr>
      <dgm:t>
        <a:bodyPr/>
        <a:lstStyle/>
        <a:p>
          <a:r>
            <a:rPr lang="zh-TW" altLang="en-US" sz="1800" b="1" dirty="0">
              <a:solidFill>
                <a:srgbClr val="FFFF00"/>
              </a:solidFill>
              <a:latin typeface="微軟正黑體" panose="020B0604030504040204" pitchFamily="34" charset="-120"/>
              <a:ea typeface="微軟正黑體" panose="020B0604030504040204" pitchFamily="34" charset="-120"/>
            </a:rPr>
            <a:t>外加</a:t>
          </a:r>
          <a:r>
            <a:rPr lang="zh-TW" altLang="en-US" sz="1800" dirty="0">
              <a:latin typeface="微軟正黑體" panose="020B0604030504040204" pitchFamily="34" charset="-120"/>
              <a:ea typeface="微軟正黑體" panose="020B0604030504040204" pitchFamily="34" charset="-120"/>
            </a:rPr>
            <a:t>第二外語</a:t>
          </a:r>
          <a:r>
            <a:rPr lang="en-US" altLang="en-US" sz="1800" dirty="0">
              <a:latin typeface="微軟正黑體" panose="020B0604030504040204" pitchFamily="34" charset="-120"/>
              <a:ea typeface="微軟正黑體" panose="020B0604030504040204" pitchFamily="34" charset="-120"/>
            </a:rPr>
            <a:t>(</a:t>
          </a:r>
          <a:r>
            <a:rPr lang="zh-TW" altLang="en-US" sz="1800" dirty="0">
              <a:latin typeface="微軟正黑體" panose="020B0604030504040204" pitchFamily="34" charset="-120"/>
              <a:ea typeface="微軟正黑體" panose="020B0604030504040204" pitchFamily="34" charset="-120"/>
            </a:rPr>
            <a:t>至多</a:t>
          </a:r>
          <a:r>
            <a:rPr lang="en-US" altLang="en-US" sz="1800" dirty="0">
              <a:latin typeface="微軟正黑體" panose="020B0604030504040204" pitchFamily="34" charset="-120"/>
              <a:ea typeface="微軟正黑體" panose="020B0604030504040204" pitchFamily="34" charset="-120"/>
            </a:rPr>
            <a:t>1</a:t>
          </a:r>
          <a:r>
            <a:rPr lang="zh-TW" altLang="en-US" sz="1800" dirty="0">
              <a:latin typeface="微軟正黑體" panose="020B0604030504040204" pitchFamily="34" charset="-120"/>
              <a:ea typeface="微軟正黑體" panose="020B0604030504040204" pitchFamily="34" charset="-120"/>
            </a:rPr>
            <a:t>分</a:t>
          </a:r>
          <a:r>
            <a:rPr lang="en-US" altLang="en-US" sz="1800" dirty="0">
              <a:latin typeface="微軟正黑體" panose="020B0604030504040204" pitchFamily="34" charset="-120"/>
              <a:ea typeface="微軟正黑體" panose="020B0604030504040204" pitchFamily="34" charset="-120"/>
            </a:rPr>
            <a:t>)</a:t>
          </a:r>
          <a:endParaRPr lang="zh-TW" altLang="en-US" sz="1800" dirty="0">
            <a:latin typeface="微軟正黑體" panose="020B0604030504040204" pitchFamily="34" charset="-120"/>
            <a:ea typeface="微軟正黑體" panose="020B0604030504040204" pitchFamily="34" charset="-120"/>
          </a:endParaRPr>
        </a:p>
      </dgm:t>
    </dgm:pt>
    <dgm:pt modelId="{4E0C98BA-E729-4417-B1AB-63AD784C82B3}" type="parTrans" cxnId="{D10391E0-8093-4351-AD11-A9241E6660F2}">
      <dgm:prSet/>
      <dgm:spPr/>
      <dgm:t>
        <a:bodyPr/>
        <a:lstStyle/>
        <a:p>
          <a:endParaRPr lang="zh-TW" altLang="en-US"/>
        </a:p>
      </dgm:t>
    </dgm:pt>
    <dgm:pt modelId="{357488F6-8160-4D52-9409-C6991369125B}" type="sibTrans" cxnId="{D10391E0-8093-4351-AD11-A9241E6660F2}">
      <dgm:prSet/>
      <dgm:spPr/>
      <dgm:t>
        <a:bodyPr/>
        <a:lstStyle/>
        <a:p>
          <a:endParaRPr lang="zh-TW" altLang="en-US"/>
        </a:p>
      </dgm:t>
    </dgm:pt>
    <dgm:pt modelId="{54C56391-C1D6-4766-9CFC-F2A6B34FB80E}">
      <dgm:prSet phldrT="[文字]" custT="1"/>
      <dgm:spPr>
        <a:effectLst>
          <a:outerShdw blurRad="50800" dist="38100" dir="2700000" algn="tl" rotWithShape="0">
            <a:prstClr val="black">
              <a:alpha val="40000"/>
            </a:prstClr>
          </a:outerShdw>
        </a:effectLst>
      </dgm:spPr>
      <dgm:t>
        <a:bodyPr/>
        <a:lstStyle/>
        <a:p>
          <a:pPr>
            <a:lnSpc>
              <a:spcPts val="2500"/>
            </a:lnSpc>
            <a:spcAft>
              <a:spcPts val="0"/>
            </a:spcAft>
          </a:pPr>
          <a:r>
            <a:rPr lang="zh-TW" altLang="en-US" sz="1800" b="1" dirty="0">
              <a:solidFill>
                <a:srgbClr val="FFFF00"/>
              </a:solidFill>
              <a:latin typeface="微軟正黑體" panose="020B0604030504040204" pitchFamily="34" charset="-120"/>
              <a:ea typeface="微軟正黑體" panose="020B0604030504040204" pitchFamily="34" charset="-120"/>
            </a:rPr>
            <a:t>外加</a:t>
          </a:r>
          <a:r>
            <a:rPr lang="zh-TW" altLang="en-US" sz="1800" dirty="0">
              <a:latin typeface="微軟正黑體" panose="020B0604030504040204" pitchFamily="34" charset="-120"/>
              <a:ea typeface="微軟正黑體" panose="020B0604030504040204" pitchFamily="34" charset="-120"/>
            </a:rPr>
            <a:t>國際學程課程</a:t>
          </a:r>
          <a:endParaRPr lang="en-US" altLang="zh-TW" sz="1800" dirty="0">
            <a:latin typeface="微軟正黑體" panose="020B0604030504040204" pitchFamily="34" charset="-120"/>
            <a:ea typeface="微軟正黑體" panose="020B0604030504040204" pitchFamily="34" charset="-120"/>
          </a:endParaRPr>
        </a:p>
        <a:p>
          <a:pPr>
            <a:lnSpc>
              <a:spcPts val="2500"/>
            </a:lnSpc>
            <a:spcAft>
              <a:spcPts val="0"/>
            </a:spcAft>
          </a:pPr>
          <a:r>
            <a:rPr lang="en-US" altLang="en-US" sz="1800" dirty="0">
              <a:latin typeface="微軟正黑體" panose="020B0604030504040204" pitchFamily="34" charset="-120"/>
              <a:ea typeface="微軟正黑體" panose="020B0604030504040204" pitchFamily="34" charset="-120"/>
            </a:rPr>
            <a:t>(</a:t>
          </a:r>
          <a:r>
            <a:rPr lang="zh-TW" altLang="en-US" sz="1800" dirty="0">
              <a:latin typeface="微軟正黑體" panose="020B0604030504040204" pitchFamily="34" charset="-120"/>
              <a:ea typeface="微軟正黑體" panose="020B0604030504040204" pitchFamily="34" charset="-120"/>
            </a:rPr>
            <a:t>至多</a:t>
          </a:r>
          <a:r>
            <a:rPr lang="en-US" altLang="zh-TW" sz="1800" dirty="0">
              <a:latin typeface="微軟正黑體" panose="020B0604030504040204" pitchFamily="34" charset="-120"/>
              <a:ea typeface="微軟正黑體" panose="020B0604030504040204" pitchFamily="34" charset="-120"/>
            </a:rPr>
            <a:t>2</a:t>
          </a:r>
          <a:r>
            <a:rPr lang="zh-TW" altLang="en-US" sz="1800" dirty="0">
              <a:latin typeface="微軟正黑體" panose="020B0604030504040204" pitchFamily="34" charset="-120"/>
              <a:ea typeface="微軟正黑體" panose="020B0604030504040204" pitchFamily="34" charset="-120"/>
            </a:rPr>
            <a:t>分</a:t>
          </a:r>
          <a:r>
            <a:rPr lang="en-US" altLang="en-US" sz="1800" dirty="0">
              <a:latin typeface="微軟正黑體" panose="020B0604030504040204" pitchFamily="34" charset="-120"/>
              <a:ea typeface="微軟正黑體" panose="020B0604030504040204" pitchFamily="34" charset="-120"/>
            </a:rPr>
            <a:t>)</a:t>
          </a:r>
          <a:endParaRPr lang="zh-TW" altLang="en-US" sz="1800" dirty="0">
            <a:latin typeface="微軟正黑體" panose="020B0604030504040204" pitchFamily="34" charset="-120"/>
            <a:ea typeface="微軟正黑體" panose="020B0604030504040204" pitchFamily="34" charset="-120"/>
          </a:endParaRPr>
        </a:p>
      </dgm:t>
    </dgm:pt>
    <dgm:pt modelId="{FF1EDB56-2102-4CAE-9E9E-CC5D692D3C35}" type="parTrans" cxnId="{B7C30DBB-2D87-4AEB-9467-82D6453F3F20}">
      <dgm:prSet/>
      <dgm:spPr/>
      <dgm:t>
        <a:bodyPr/>
        <a:lstStyle/>
        <a:p>
          <a:endParaRPr lang="zh-TW" altLang="en-US"/>
        </a:p>
      </dgm:t>
    </dgm:pt>
    <dgm:pt modelId="{C0BC043B-3289-41AE-8835-9833C271E832}" type="sibTrans" cxnId="{B7C30DBB-2D87-4AEB-9467-82D6453F3F20}">
      <dgm:prSet/>
      <dgm:spPr/>
      <dgm:t>
        <a:bodyPr/>
        <a:lstStyle/>
        <a:p>
          <a:endParaRPr lang="zh-TW" altLang="en-US"/>
        </a:p>
      </dgm:t>
    </dgm:pt>
    <dgm:pt modelId="{DFCC7669-0520-45DD-8F64-4DBA93B7B927}">
      <dgm:prSet phldrT="[文字]" custT="1"/>
      <dgm:spPr/>
      <dgm:t>
        <a:bodyPr/>
        <a:lstStyle/>
        <a:p>
          <a:pPr>
            <a:lnSpc>
              <a:spcPts val="2000"/>
            </a:lnSpc>
            <a:spcAft>
              <a:spcPts val="0"/>
            </a:spcAft>
          </a:pPr>
          <a:r>
            <a:rPr lang="zh-TW" altLang="en-US" sz="1600" dirty="0">
              <a:latin typeface="微軟正黑體" panose="020B0604030504040204" pitchFamily="34" charset="-120"/>
              <a:ea typeface="微軟正黑體" panose="020B0604030504040204" pitchFamily="34" charset="-120"/>
            </a:rPr>
            <a:t>擔任本校國際志工及文化大使所累積之服務時數</a:t>
          </a:r>
        </a:p>
      </dgm:t>
    </dgm:pt>
    <dgm:pt modelId="{E0A5A85F-71C9-49AB-9809-0795075A4A3B}" type="parTrans" cxnId="{26AAF78B-449B-4B2D-91F1-B6B61D9A0FAA}">
      <dgm:prSet/>
      <dgm:spPr/>
      <dgm:t>
        <a:bodyPr/>
        <a:lstStyle/>
        <a:p>
          <a:endParaRPr lang="zh-TW" altLang="en-US"/>
        </a:p>
      </dgm:t>
    </dgm:pt>
    <dgm:pt modelId="{ACC3A9AA-110C-4EBB-9DF0-F4C253011F37}" type="sibTrans" cxnId="{26AAF78B-449B-4B2D-91F1-B6B61D9A0FAA}">
      <dgm:prSet/>
      <dgm:spPr/>
      <dgm:t>
        <a:bodyPr/>
        <a:lstStyle/>
        <a:p>
          <a:endParaRPr lang="zh-TW" altLang="en-US"/>
        </a:p>
      </dgm:t>
    </dgm:pt>
    <dgm:pt modelId="{A47BC3D7-06E5-4252-8931-03AC9B7DC9A5}">
      <dgm:prSet custT="1"/>
      <dgm:spPr/>
      <dgm:t>
        <a:bodyPr/>
        <a:lstStyle/>
        <a:p>
          <a:pPr>
            <a:lnSpc>
              <a:spcPts val="2000"/>
            </a:lnSpc>
            <a:spcAft>
              <a:spcPts val="0"/>
            </a:spcAft>
          </a:pPr>
          <a:r>
            <a:rPr lang="en-US" altLang="en-US" sz="1600" dirty="0">
              <a:latin typeface="微軟正黑體" panose="020B0604030504040204" pitchFamily="34" charset="-120"/>
              <a:ea typeface="微軟正黑體" panose="020B0604030504040204" pitchFamily="34" charset="-120"/>
            </a:rPr>
            <a:t>+0.2</a:t>
          </a:r>
          <a:r>
            <a:rPr lang="zh-TW" altLang="en-US" sz="1600" dirty="0">
              <a:latin typeface="微軟正黑體" panose="020B0604030504040204" pitchFamily="34" charset="-120"/>
              <a:ea typeface="微軟正黑體" panose="020B0604030504040204" pitchFamily="34" charset="-120"/>
            </a:rPr>
            <a:t>分</a:t>
          </a:r>
          <a:r>
            <a:rPr lang="en-US" altLang="en-US" sz="1600" dirty="0">
              <a:latin typeface="微軟正黑體" panose="020B0604030504040204" pitchFamily="34" charset="-120"/>
              <a:ea typeface="微軟正黑體" panose="020B0604030504040204" pitchFamily="34" charset="-120"/>
            </a:rPr>
            <a:t>/</a:t>
          </a:r>
          <a:r>
            <a:rPr lang="zh-TW" altLang="en-US" sz="1600" dirty="0">
              <a:latin typeface="微軟正黑體" panose="020B0604030504040204" pitchFamily="34" charset="-120"/>
              <a:ea typeface="微軟正黑體" panose="020B0604030504040204" pitchFamily="34" charset="-120"/>
            </a:rPr>
            <a:t>每</a:t>
          </a:r>
          <a:r>
            <a:rPr lang="en-US" altLang="en-US" sz="1600" dirty="0">
              <a:latin typeface="微軟正黑體" panose="020B0604030504040204" pitchFamily="34" charset="-120"/>
              <a:ea typeface="微軟正黑體" panose="020B0604030504040204" pitchFamily="34" charset="-120"/>
            </a:rPr>
            <a:t>20</a:t>
          </a:r>
          <a:r>
            <a:rPr lang="zh-TW" altLang="en-US" sz="1600" dirty="0">
              <a:latin typeface="微軟正黑體" panose="020B0604030504040204" pitchFamily="34" charset="-120"/>
              <a:ea typeface="微軟正黑體" panose="020B0604030504040204" pitchFamily="34" charset="-120"/>
            </a:rPr>
            <a:t>小時，至多採計</a:t>
          </a:r>
          <a:r>
            <a:rPr lang="en-US" altLang="en-US" sz="1600" dirty="0">
              <a:latin typeface="微軟正黑體" panose="020B0604030504040204" pitchFamily="34" charset="-120"/>
              <a:ea typeface="微軟正黑體" panose="020B0604030504040204" pitchFamily="34" charset="-120"/>
            </a:rPr>
            <a:t>100</a:t>
          </a:r>
          <a:r>
            <a:rPr lang="zh-TW" altLang="en-US" sz="1600" dirty="0">
              <a:latin typeface="微軟正黑體" panose="020B0604030504040204" pitchFamily="34" charset="-120"/>
              <a:ea typeface="微軟正黑體" panose="020B0604030504040204" pitchFamily="34" charset="-120"/>
            </a:rPr>
            <a:t>小時</a:t>
          </a:r>
        </a:p>
      </dgm:t>
    </dgm:pt>
    <dgm:pt modelId="{5B1009C3-8545-49A8-95FB-F9AABAAADA3F}" type="parTrans" cxnId="{7F2663AD-F97D-4629-95C4-B157C8C5DB78}">
      <dgm:prSet/>
      <dgm:spPr/>
      <dgm:t>
        <a:bodyPr/>
        <a:lstStyle/>
        <a:p>
          <a:endParaRPr lang="zh-TW" altLang="en-US"/>
        </a:p>
      </dgm:t>
    </dgm:pt>
    <dgm:pt modelId="{A472D7B0-FF06-4098-89D6-618342F0BF8C}" type="sibTrans" cxnId="{7F2663AD-F97D-4629-95C4-B157C8C5DB78}">
      <dgm:prSet/>
      <dgm:spPr/>
      <dgm:t>
        <a:bodyPr/>
        <a:lstStyle/>
        <a:p>
          <a:endParaRPr lang="zh-TW" altLang="en-US"/>
        </a:p>
      </dgm:t>
    </dgm:pt>
    <dgm:pt modelId="{56560A46-4FB9-4FC2-B834-947D4D9B7A91}">
      <dgm:prSet phldrT="[文字]" custT="1"/>
      <dgm:spPr/>
      <dgm:t>
        <a:bodyPr/>
        <a:lstStyle/>
        <a:p>
          <a:pPr>
            <a:lnSpc>
              <a:spcPts val="2000"/>
            </a:lnSpc>
            <a:spcAft>
              <a:spcPts val="0"/>
            </a:spcAft>
          </a:pPr>
          <a:r>
            <a:rPr lang="zh-TW" altLang="en-US" sz="1600" dirty="0">
              <a:latin typeface="微軟正黑體" panose="020B0604030504040204" pitchFamily="34" charset="-120"/>
              <a:ea typeface="微軟正黑體" panose="020B0604030504040204" pitchFamily="34" charset="-120"/>
            </a:rPr>
            <a:t>初級：</a:t>
          </a:r>
          <a:r>
            <a:rPr lang="en-US" altLang="zh-TW" sz="1600" dirty="0">
              <a:latin typeface="微軟正黑體" panose="020B0604030504040204" pitchFamily="34" charset="-120"/>
              <a:ea typeface="微軟正黑體" panose="020B0604030504040204" pitchFamily="34" charset="-120"/>
            </a:rPr>
            <a:t>+0.2</a:t>
          </a:r>
          <a:r>
            <a:rPr lang="zh-TW" altLang="en-US" sz="1600" dirty="0">
              <a:latin typeface="微軟正黑體" panose="020B0604030504040204" pitchFamily="34" charset="-120"/>
              <a:ea typeface="微軟正黑體" panose="020B0604030504040204" pitchFamily="34" charset="-120"/>
            </a:rPr>
            <a:t>分</a:t>
          </a:r>
        </a:p>
      </dgm:t>
    </dgm:pt>
    <dgm:pt modelId="{104D614E-536A-49AE-B96B-BC1CFD84EBCE}" type="parTrans" cxnId="{07D44AE3-1104-49E7-BEBB-A1EA050CF777}">
      <dgm:prSet/>
      <dgm:spPr/>
      <dgm:t>
        <a:bodyPr/>
        <a:lstStyle/>
        <a:p>
          <a:endParaRPr lang="zh-TW" altLang="en-US"/>
        </a:p>
      </dgm:t>
    </dgm:pt>
    <dgm:pt modelId="{2AAABC7C-E0E8-4A0F-BB17-82842EFAF372}" type="sibTrans" cxnId="{07D44AE3-1104-49E7-BEBB-A1EA050CF777}">
      <dgm:prSet/>
      <dgm:spPr/>
      <dgm:t>
        <a:bodyPr/>
        <a:lstStyle/>
        <a:p>
          <a:endParaRPr lang="zh-TW" altLang="en-US"/>
        </a:p>
      </dgm:t>
    </dgm:pt>
    <dgm:pt modelId="{A4FF91AD-C1DA-47DE-80AC-F1E1A95BEC9F}">
      <dgm:prSet custT="1"/>
      <dgm:spPr/>
      <dgm:t>
        <a:bodyPr/>
        <a:lstStyle/>
        <a:p>
          <a:pPr>
            <a:lnSpc>
              <a:spcPts val="2000"/>
            </a:lnSpc>
            <a:spcAft>
              <a:spcPts val="0"/>
            </a:spcAft>
          </a:pPr>
          <a:r>
            <a:rPr lang="zh-TW" altLang="en-US" sz="1600" dirty="0">
              <a:latin typeface="微軟正黑體" panose="020B0604030504040204" pitchFamily="34" charset="-120"/>
              <a:ea typeface="微軟正黑體" panose="020B0604030504040204" pitchFamily="34" charset="-120"/>
            </a:rPr>
            <a:t>中級：</a:t>
          </a:r>
          <a:r>
            <a:rPr lang="en-US" altLang="zh-TW" sz="1600" dirty="0">
              <a:latin typeface="微軟正黑體" panose="020B0604030504040204" pitchFamily="34" charset="-120"/>
              <a:ea typeface="微軟正黑體" panose="020B0604030504040204" pitchFamily="34" charset="-120"/>
            </a:rPr>
            <a:t>+0.5</a:t>
          </a:r>
          <a:r>
            <a:rPr lang="zh-TW" altLang="en-US" sz="1600" dirty="0">
              <a:latin typeface="微軟正黑體" panose="020B0604030504040204" pitchFamily="34" charset="-120"/>
              <a:ea typeface="微軟正黑體" panose="020B0604030504040204" pitchFamily="34" charset="-120"/>
            </a:rPr>
            <a:t>分</a:t>
          </a:r>
          <a:endParaRPr lang="en-US" altLang="zh-TW" sz="1600" dirty="0">
            <a:latin typeface="微軟正黑體" panose="020B0604030504040204" pitchFamily="34" charset="-120"/>
            <a:ea typeface="微軟正黑體" panose="020B0604030504040204" pitchFamily="34" charset="-120"/>
          </a:endParaRPr>
        </a:p>
      </dgm:t>
    </dgm:pt>
    <dgm:pt modelId="{47BA3877-BD91-4201-90A6-2A9F464C30F8}" type="parTrans" cxnId="{BA60CAC8-A560-4BDB-A013-9FA1BEC1E5FF}">
      <dgm:prSet/>
      <dgm:spPr/>
      <dgm:t>
        <a:bodyPr/>
        <a:lstStyle/>
        <a:p>
          <a:endParaRPr lang="zh-TW" altLang="en-US"/>
        </a:p>
      </dgm:t>
    </dgm:pt>
    <dgm:pt modelId="{DF9CC2B4-D0B1-4C25-87AA-07C440625571}" type="sibTrans" cxnId="{BA60CAC8-A560-4BDB-A013-9FA1BEC1E5FF}">
      <dgm:prSet/>
      <dgm:spPr/>
      <dgm:t>
        <a:bodyPr/>
        <a:lstStyle/>
        <a:p>
          <a:endParaRPr lang="zh-TW" altLang="en-US"/>
        </a:p>
      </dgm:t>
    </dgm:pt>
    <dgm:pt modelId="{758454C4-07F3-4036-A3EC-2B8D69FC1DBA}">
      <dgm:prSet custT="1"/>
      <dgm:spPr/>
      <dgm:t>
        <a:bodyPr/>
        <a:lstStyle/>
        <a:p>
          <a:pPr>
            <a:lnSpc>
              <a:spcPts val="2000"/>
            </a:lnSpc>
            <a:spcAft>
              <a:spcPts val="0"/>
            </a:spcAft>
          </a:pPr>
          <a:r>
            <a:rPr lang="zh-TW" altLang="en-US" sz="1600" dirty="0">
              <a:latin typeface="微軟正黑體" panose="020B0604030504040204" pitchFamily="34" charset="-120"/>
              <a:ea typeface="微軟正黑體" panose="020B0604030504040204" pitchFamily="34" charset="-120"/>
            </a:rPr>
            <a:t>高級：</a:t>
          </a:r>
          <a:r>
            <a:rPr lang="en-US" altLang="zh-TW" sz="1600" dirty="0">
              <a:latin typeface="微軟正黑體" panose="020B0604030504040204" pitchFamily="34" charset="-120"/>
              <a:ea typeface="微軟正黑體" panose="020B0604030504040204" pitchFamily="34" charset="-120"/>
            </a:rPr>
            <a:t>+1</a:t>
          </a:r>
          <a:r>
            <a:rPr lang="zh-TW" altLang="en-US" sz="1600" dirty="0">
              <a:latin typeface="微軟正黑體" panose="020B0604030504040204" pitchFamily="34" charset="-120"/>
              <a:ea typeface="微軟正黑體" panose="020B0604030504040204" pitchFamily="34" charset="-120"/>
            </a:rPr>
            <a:t>分</a:t>
          </a:r>
        </a:p>
      </dgm:t>
    </dgm:pt>
    <dgm:pt modelId="{D7D86099-8508-4057-B454-9ABC24163512}" type="parTrans" cxnId="{9CF3E471-408F-48F4-AB51-48CCCE4B9B70}">
      <dgm:prSet/>
      <dgm:spPr/>
      <dgm:t>
        <a:bodyPr/>
        <a:lstStyle/>
        <a:p>
          <a:endParaRPr lang="zh-TW" altLang="en-US"/>
        </a:p>
      </dgm:t>
    </dgm:pt>
    <dgm:pt modelId="{833EA310-24CC-4B82-9365-B4D7E827EB24}" type="sibTrans" cxnId="{9CF3E471-408F-48F4-AB51-48CCCE4B9B70}">
      <dgm:prSet/>
      <dgm:spPr/>
      <dgm:t>
        <a:bodyPr/>
        <a:lstStyle/>
        <a:p>
          <a:endParaRPr lang="zh-TW" altLang="en-US"/>
        </a:p>
      </dgm:t>
    </dgm:pt>
    <dgm:pt modelId="{88CAC833-1AE1-465A-8423-5223151A5E53}">
      <dgm:prSet phldrT="[文字]" custT="1"/>
      <dgm:spPr/>
      <dgm:t>
        <a:bodyPr/>
        <a:lstStyle/>
        <a:p>
          <a:pPr>
            <a:lnSpc>
              <a:spcPts val="2000"/>
            </a:lnSpc>
            <a:spcAft>
              <a:spcPts val="0"/>
            </a:spcAft>
          </a:pPr>
          <a:r>
            <a:rPr lang="zh-TW" altLang="en-US" sz="1600" dirty="0">
              <a:latin typeface="微軟正黑體" panose="020B0604030504040204" pitchFamily="34" charset="-120"/>
              <a:ea typeface="微軟正黑體" panose="020B0604030504040204" pitchFamily="34" charset="-120"/>
            </a:rPr>
            <a:t>學習成績</a:t>
          </a:r>
          <a:r>
            <a:rPr lang="en-US" altLang="zh-TW" sz="1600" dirty="0">
              <a:latin typeface="微軟正黑體" panose="020B0604030504040204" pitchFamily="34" charset="-120"/>
              <a:ea typeface="微軟正黑體" panose="020B0604030504040204" pitchFamily="34" charset="-120"/>
            </a:rPr>
            <a:t>(</a:t>
          </a:r>
          <a:r>
            <a:rPr lang="zh-TW" altLang="en-US" sz="1600" dirty="0">
              <a:latin typeface="微軟正黑體" panose="020B0604030504040204" pitchFamily="34" charset="-120"/>
              <a:ea typeface="微軟正黑體" panose="020B0604030504040204" pitchFamily="34" charset="-120"/>
            </a:rPr>
            <a:t>至多兩科</a:t>
          </a:r>
          <a:r>
            <a:rPr lang="en-US" altLang="zh-TW" sz="1600" dirty="0">
              <a:latin typeface="微軟正黑體" panose="020B0604030504040204" pitchFamily="34" charset="-120"/>
              <a:ea typeface="微軟正黑體" panose="020B0604030504040204" pitchFamily="34" charset="-120"/>
            </a:rPr>
            <a:t>)</a:t>
          </a:r>
          <a:br>
            <a:rPr lang="en-US" altLang="zh-TW" sz="1600" dirty="0">
              <a:latin typeface="微軟正黑體" panose="020B0604030504040204" pitchFamily="34" charset="-120"/>
              <a:ea typeface="微軟正黑體" panose="020B0604030504040204" pitchFamily="34" charset="-120"/>
            </a:rPr>
          </a:br>
          <a:r>
            <a:rPr lang="en-US" altLang="zh-TW" sz="1600" dirty="0">
              <a:latin typeface="微軟正黑體" panose="020B0604030504040204" pitchFamily="34" charset="-120"/>
              <a:ea typeface="微軟正黑體" panose="020B0604030504040204" pitchFamily="34" charset="-120"/>
            </a:rPr>
            <a:t>80-89</a:t>
          </a:r>
          <a:r>
            <a:rPr lang="zh-TW" altLang="en-US" sz="1600" dirty="0">
              <a:latin typeface="微軟正黑體" panose="020B0604030504040204" pitchFamily="34" charset="-120"/>
              <a:ea typeface="微軟正黑體" panose="020B0604030504040204" pitchFamily="34" charset="-120"/>
            </a:rPr>
            <a:t>分：</a:t>
          </a:r>
          <a:r>
            <a:rPr lang="en-US" altLang="zh-TW" sz="1600" dirty="0">
              <a:latin typeface="微軟正黑體" panose="020B0604030504040204" pitchFamily="34" charset="-120"/>
              <a:ea typeface="微軟正黑體" panose="020B0604030504040204" pitchFamily="34" charset="-120"/>
            </a:rPr>
            <a:t>+0.5</a:t>
          </a:r>
          <a:r>
            <a:rPr lang="zh-TW" altLang="en-US" sz="1600" dirty="0">
              <a:latin typeface="微軟正黑體" panose="020B0604030504040204" pitchFamily="34" charset="-120"/>
              <a:ea typeface="微軟正黑體" panose="020B0604030504040204" pitchFamily="34" charset="-120"/>
            </a:rPr>
            <a:t>分</a:t>
          </a:r>
          <a:br>
            <a:rPr lang="en-US" altLang="zh-TW" sz="1600" dirty="0">
              <a:latin typeface="微軟正黑體" panose="020B0604030504040204" pitchFamily="34" charset="-120"/>
              <a:ea typeface="微軟正黑體" panose="020B0604030504040204" pitchFamily="34" charset="-120"/>
            </a:rPr>
          </a:br>
          <a:r>
            <a:rPr lang="en-US" altLang="zh-TW" sz="1600" dirty="0">
              <a:latin typeface="微軟正黑體" panose="020B0604030504040204" pitchFamily="34" charset="-120"/>
              <a:ea typeface="微軟正黑體" panose="020B0604030504040204" pitchFamily="34" charset="-120"/>
            </a:rPr>
            <a:t>90-99</a:t>
          </a:r>
          <a:r>
            <a:rPr lang="zh-TW" altLang="en-US" sz="1600" dirty="0">
              <a:latin typeface="微軟正黑體" panose="020B0604030504040204" pitchFamily="34" charset="-120"/>
              <a:ea typeface="微軟正黑體" panose="020B0604030504040204" pitchFamily="34" charset="-120"/>
            </a:rPr>
            <a:t>分：</a:t>
          </a:r>
          <a:r>
            <a:rPr lang="en-US" altLang="zh-TW" sz="1600" dirty="0">
              <a:latin typeface="微軟正黑體" panose="020B0604030504040204" pitchFamily="34" charset="-120"/>
              <a:ea typeface="微軟正黑體" panose="020B0604030504040204" pitchFamily="34" charset="-120"/>
            </a:rPr>
            <a:t>+1</a:t>
          </a:r>
          <a:r>
            <a:rPr lang="zh-TW" altLang="en-US" sz="1600" dirty="0">
              <a:latin typeface="微軟正黑體" panose="020B0604030504040204" pitchFamily="34" charset="-120"/>
              <a:ea typeface="微軟正黑體" panose="020B0604030504040204" pitchFamily="34" charset="-120"/>
            </a:rPr>
            <a:t>分</a:t>
          </a:r>
        </a:p>
      </dgm:t>
    </dgm:pt>
    <dgm:pt modelId="{5CA2874F-97D8-45C7-A626-8DC45442E279}" type="parTrans" cxnId="{6DCEC300-D2A9-4F11-A49D-757D1F458815}">
      <dgm:prSet/>
      <dgm:spPr/>
      <dgm:t>
        <a:bodyPr/>
        <a:lstStyle/>
        <a:p>
          <a:endParaRPr lang="zh-TW" altLang="en-US"/>
        </a:p>
      </dgm:t>
    </dgm:pt>
    <dgm:pt modelId="{E59CB9F0-F694-47F1-98A3-7006BBB99F38}" type="sibTrans" cxnId="{6DCEC300-D2A9-4F11-A49D-757D1F458815}">
      <dgm:prSet/>
      <dgm:spPr/>
      <dgm:t>
        <a:bodyPr/>
        <a:lstStyle/>
        <a:p>
          <a:endParaRPr lang="zh-TW" altLang="en-US"/>
        </a:p>
      </dgm:t>
    </dgm:pt>
    <dgm:pt modelId="{D245A82E-0545-4DB3-9840-237CA255E96A}" type="pres">
      <dgm:prSet presAssocID="{EF13E432-FC05-4F98-82F7-C11CDA608BB4}" presName="Name0" presStyleCnt="0">
        <dgm:presLayoutVars>
          <dgm:dir/>
          <dgm:animLvl val="lvl"/>
          <dgm:resizeHandles val="exact"/>
        </dgm:presLayoutVars>
      </dgm:prSet>
      <dgm:spPr/>
    </dgm:pt>
    <dgm:pt modelId="{95FB2680-EC5C-4E08-A42D-366C12AC2C43}" type="pres">
      <dgm:prSet presAssocID="{020E3234-6A68-4D5E-BD78-E749C64DCF2C}" presName="linNode" presStyleCnt="0"/>
      <dgm:spPr/>
    </dgm:pt>
    <dgm:pt modelId="{51E6FD63-08BB-4744-836D-002F127C2315}" type="pres">
      <dgm:prSet presAssocID="{020E3234-6A68-4D5E-BD78-E749C64DCF2C}" presName="parentText" presStyleLbl="node1" presStyleIdx="0" presStyleCnt="3" custScaleX="68275" custLinFactNeighborX="2784">
        <dgm:presLayoutVars>
          <dgm:chMax val="1"/>
          <dgm:bulletEnabled val="1"/>
        </dgm:presLayoutVars>
      </dgm:prSet>
      <dgm:spPr/>
    </dgm:pt>
    <dgm:pt modelId="{68C77777-970A-4A61-ADAC-1ABA89A1F158}" type="pres">
      <dgm:prSet presAssocID="{020E3234-6A68-4D5E-BD78-E749C64DCF2C}" presName="descendantText" presStyleLbl="alignAccFollowNode1" presStyleIdx="0" presStyleCnt="3">
        <dgm:presLayoutVars>
          <dgm:bulletEnabled val="1"/>
        </dgm:presLayoutVars>
      </dgm:prSet>
      <dgm:spPr/>
    </dgm:pt>
    <dgm:pt modelId="{04B9DBF2-AAED-48FF-9516-323DE53822D6}" type="pres">
      <dgm:prSet presAssocID="{FED2F4E7-5C41-4F2F-8113-C993EE1DD0DD}" presName="sp" presStyleCnt="0"/>
      <dgm:spPr/>
    </dgm:pt>
    <dgm:pt modelId="{5050BE95-1B28-4AAD-B9EE-E85CD4492C76}" type="pres">
      <dgm:prSet presAssocID="{3C5A3757-7430-44D7-85BE-2629A3C560CC}" presName="linNode" presStyleCnt="0"/>
      <dgm:spPr/>
    </dgm:pt>
    <dgm:pt modelId="{07E203EA-6069-4742-8614-3AFC501389B0}" type="pres">
      <dgm:prSet presAssocID="{3C5A3757-7430-44D7-85BE-2629A3C560CC}" presName="parentText" presStyleLbl="node1" presStyleIdx="1" presStyleCnt="3" custScaleX="68275" custLinFactNeighborX="2860">
        <dgm:presLayoutVars>
          <dgm:chMax val="1"/>
          <dgm:bulletEnabled val="1"/>
        </dgm:presLayoutVars>
      </dgm:prSet>
      <dgm:spPr/>
    </dgm:pt>
    <dgm:pt modelId="{6F6291DA-AA7C-4AAF-BB8F-86224138EFD6}" type="pres">
      <dgm:prSet presAssocID="{3C5A3757-7430-44D7-85BE-2629A3C560CC}" presName="descendantText" presStyleLbl="alignAccFollowNode1" presStyleIdx="1" presStyleCnt="3">
        <dgm:presLayoutVars>
          <dgm:bulletEnabled val="1"/>
        </dgm:presLayoutVars>
      </dgm:prSet>
      <dgm:spPr/>
    </dgm:pt>
    <dgm:pt modelId="{932A6F39-B680-4CD0-8B3B-929D710B9A00}" type="pres">
      <dgm:prSet presAssocID="{357488F6-8160-4D52-9409-C6991369125B}" presName="sp" presStyleCnt="0"/>
      <dgm:spPr/>
    </dgm:pt>
    <dgm:pt modelId="{FBBDB527-339D-4A96-9439-48E0A2530E10}" type="pres">
      <dgm:prSet presAssocID="{54C56391-C1D6-4766-9CFC-F2A6B34FB80E}" presName="linNode" presStyleCnt="0"/>
      <dgm:spPr/>
    </dgm:pt>
    <dgm:pt modelId="{132B0F05-DD89-48A2-BAE7-3C24AA748775}" type="pres">
      <dgm:prSet presAssocID="{54C56391-C1D6-4766-9CFC-F2A6B34FB80E}" presName="parentText" presStyleLbl="node1" presStyleIdx="2" presStyleCnt="3" custScaleX="68275" custLinFactNeighborX="2860">
        <dgm:presLayoutVars>
          <dgm:chMax val="1"/>
          <dgm:bulletEnabled val="1"/>
        </dgm:presLayoutVars>
      </dgm:prSet>
      <dgm:spPr/>
    </dgm:pt>
    <dgm:pt modelId="{8BD17558-4589-4060-B8D3-4ABFFC78A647}" type="pres">
      <dgm:prSet presAssocID="{54C56391-C1D6-4766-9CFC-F2A6B34FB80E}" presName="descendantText" presStyleLbl="alignAccFollowNode1" presStyleIdx="2" presStyleCnt="3">
        <dgm:presLayoutVars>
          <dgm:bulletEnabled val="1"/>
        </dgm:presLayoutVars>
      </dgm:prSet>
      <dgm:spPr/>
    </dgm:pt>
  </dgm:ptLst>
  <dgm:cxnLst>
    <dgm:cxn modelId="{6DCEC300-D2A9-4F11-A49D-757D1F458815}" srcId="{54C56391-C1D6-4766-9CFC-F2A6B34FB80E}" destId="{88CAC833-1AE1-465A-8423-5223151A5E53}" srcOrd="0" destOrd="0" parTransId="{5CA2874F-97D8-45C7-A626-8DC45442E279}" sibTransId="{E59CB9F0-F694-47F1-98A3-7006BBB99F38}"/>
    <dgm:cxn modelId="{4FF2F407-0FEE-456D-B3DC-F502A73A4733}" type="presOf" srcId="{54C56391-C1D6-4766-9CFC-F2A6B34FB80E}" destId="{132B0F05-DD89-48A2-BAE7-3C24AA748775}" srcOrd="0" destOrd="0" presId="urn:microsoft.com/office/officeart/2005/8/layout/vList5"/>
    <dgm:cxn modelId="{0FF3EC12-C579-4C59-8096-C246079D8449}" type="presOf" srcId="{3C5A3757-7430-44D7-85BE-2629A3C560CC}" destId="{07E203EA-6069-4742-8614-3AFC501389B0}" srcOrd="0" destOrd="0" presId="urn:microsoft.com/office/officeart/2005/8/layout/vList5"/>
    <dgm:cxn modelId="{1A025A20-15BF-4F2E-A773-CA1E5BBF766A}" type="presOf" srcId="{DFCC7669-0520-45DD-8F64-4DBA93B7B927}" destId="{68C77777-970A-4A61-ADAC-1ABA89A1F158}" srcOrd="0" destOrd="0" presId="urn:microsoft.com/office/officeart/2005/8/layout/vList5"/>
    <dgm:cxn modelId="{60EEBE34-348D-4FBA-87C5-BE6BE5710792}" type="presOf" srcId="{EF13E432-FC05-4F98-82F7-C11CDA608BB4}" destId="{D245A82E-0545-4DB3-9840-237CA255E96A}" srcOrd="0" destOrd="0" presId="urn:microsoft.com/office/officeart/2005/8/layout/vList5"/>
    <dgm:cxn modelId="{5975565F-F5C4-4C2E-B2FF-FB1B309D2C95}" type="presOf" srcId="{A47BC3D7-06E5-4252-8931-03AC9B7DC9A5}" destId="{68C77777-970A-4A61-ADAC-1ABA89A1F158}" srcOrd="0" destOrd="1" presId="urn:microsoft.com/office/officeart/2005/8/layout/vList5"/>
    <dgm:cxn modelId="{82CAD261-261B-4506-AD39-B25640B49D4F}" type="presOf" srcId="{020E3234-6A68-4D5E-BD78-E749C64DCF2C}" destId="{51E6FD63-08BB-4744-836D-002F127C2315}" srcOrd="0" destOrd="0" presId="urn:microsoft.com/office/officeart/2005/8/layout/vList5"/>
    <dgm:cxn modelId="{11CAB547-0D1C-4F13-9EC8-A9D4B1682922}" type="presOf" srcId="{56560A46-4FB9-4FC2-B834-947D4D9B7A91}" destId="{6F6291DA-AA7C-4AAF-BB8F-86224138EFD6}" srcOrd="0" destOrd="0" presId="urn:microsoft.com/office/officeart/2005/8/layout/vList5"/>
    <dgm:cxn modelId="{9CF3E471-408F-48F4-AB51-48CCCE4B9B70}" srcId="{3C5A3757-7430-44D7-85BE-2629A3C560CC}" destId="{758454C4-07F3-4036-A3EC-2B8D69FC1DBA}" srcOrd="2" destOrd="0" parTransId="{D7D86099-8508-4057-B454-9ABC24163512}" sibTransId="{833EA310-24CC-4B82-9365-B4D7E827EB24}"/>
    <dgm:cxn modelId="{9A24D085-BBCC-410F-B90D-81AAB29DDEE0}" srcId="{EF13E432-FC05-4F98-82F7-C11CDA608BB4}" destId="{020E3234-6A68-4D5E-BD78-E749C64DCF2C}" srcOrd="0" destOrd="0" parTransId="{4BA0BB6A-7BD7-4964-94C0-6087FD7A67BE}" sibTransId="{FED2F4E7-5C41-4F2F-8113-C993EE1DD0DD}"/>
    <dgm:cxn modelId="{26AAF78B-449B-4B2D-91F1-B6B61D9A0FAA}" srcId="{020E3234-6A68-4D5E-BD78-E749C64DCF2C}" destId="{DFCC7669-0520-45DD-8F64-4DBA93B7B927}" srcOrd="0" destOrd="0" parTransId="{E0A5A85F-71C9-49AB-9809-0795075A4A3B}" sibTransId="{ACC3A9AA-110C-4EBB-9DF0-F4C253011F37}"/>
    <dgm:cxn modelId="{8CC17690-DD3D-4E99-A908-B73B9500D1FF}" type="presOf" srcId="{88CAC833-1AE1-465A-8423-5223151A5E53}" destId="{8BD17558-4589-4060-B8D3-4ABFFC78A647}" srcOrd="0" destOrd="0" presId="urn:microsoft.com/office/officeart/2005/8/layout/vList5"/>
    <dgm:cxn modelId="{53D95C9C-64E7-4280-ACB3-D970B35B070E}" type="presOf" srcId="{A4FF91AD-C1DA-47DE-80AC-F1E1A95BEC9F}" destId="{6F6291DA-AA7C-4AAF-BB8F-86224138EFD6}" srcOrd="0" destOrd="1" presId="urn:microsoft.com/office/officeart/2005/8/layout/vList5"/>
    <dgm:cxn modelId="{7F2663AD-F97D-4629-95C4-B157C8C5DB78}" srcId="{020E3234-6A68-4D5E-BD78-E749C64DCF2C}" destId="{A47BC3D7-06E5-4252-8931-03AC9B7DC9A5}" srcOrd="1" destOrd="0" parTransId="{5B1009C3-8545-49A8-95FB-F9AABAAADA3F}" sibTransId="{A472D7B0-FF06-4098-89D6-618342F0BF8C}"/>
    <dgm:cxn modelId="{B7C30DBB-2D87-4AEB-9467-82D6453F3F20}" srcId="{EF13E432-FC05-4F98-82F7-C11CDA608BB4}" destId="{54C56391-C1D6-4766-9CFC-F2A6B34FB80E}" srcOrd="2" destOrd="0" parTransId="{FF1EDB56-2102-4CAE-9E9E-CC5D692D3C35}" sibTransId="{C0BC043B-3289-41AE-8835-9833C271E832}"/>
    <dgm:cxn modelId="{BA60CAC8-A560-4BDB-A013-9FA1BEC1E5FF}" srcId="{3C5A3757-7430-44D7-85BE-2629A3C560CC}" destId="{A4FF91AD-C1DA-47DE-80AC-F1E1A95BEC9F}" srcOrd="1" destOrd="0" parTransId="{47BA3877-BD91-4201-90A6-2A9F464C30F8}" sibTransId="{DF9CC2B4-D0B1-4C25-87AA-07C440625571}"/>
    <dgm:cxn modelId="{E0D6DAD0-7C9E-4C37-8731-49431D535A90}" type="presOf" srcId="{758454C4-07F3-4036-A3EC-2B8D69FC1DBA}" destId="{6F6291DA-AA7C-4AAF-BB8F-86224138EFD6}" srcOrd="0" destOrd="2" presId="urn:microsoft.com/office/officeart/2005/8/layout/vList5"/>
    <dgm:cxn modelId="{D10391E0-8093-4351-AD11-A9241E6660F2}" srcId="{EF13E432-FC05-4F98-82F7-C11CDA608BB4}" destId="{3C5A3757-7430-44D7-85BE-2629A3C560CC}" srcOrd="1" destOrd="0" parTransId="{4E0C98BA-E729-4417-B1AB-63AD784C82B3}" sibTransId="{357488F6-8160-4D52-9409-C6991369125B}"/>
    <dgm:cxn modelId="{07D44AE3-1104-49E7-BEBB-A1EA050CF777}" srcId="{3C5A3757-7430-44D7-85BE-2629A3C560CC}" destId="{56560A46-4FB9-4FC2-B834-947D4D9B7A91}" srcOrd="0" destOrd="0" parTransId="{104D614E-536A-49AE-B96B-BC1CFD84EBCE}" sibTransId="{2AAABC7C-E0E8-4A0F-BB17-82842EFAF372}"/>
    <dgm:cxn modelId="{85E167D4-C477-4FB4-945C-9037A3C2253E}" type="presParOf" srcId="{D245A82E-0545-4DB3-9840-237CA255E96A}" destId="{95FB2680-EC5C-4E08-A42D-366C12AC2C43}" srcOrd="0" destOrd="0" presId="urn:microsoft.com/office/officeart/2005/8/layout/vList5"/>
    <dgm:cxn modelId="{A6732C5F-B17E-4D7B-B919-C532CB45F3DD}" type="presParOf" srcId="{95FB2680-EC5C-4E08-A42D-366C12AC2C43}" destId="{51E6FD63-08BB-4744-836D-002F127C2315}" srcOrd="0" destOrd="0" presId="urn:microsoft.com/office/officeart/2005/8/layout/vList5"/>
    <dgm:cxn modelId="{51110F52-D48A-444E-AC98-2497134F7F39}" type="presParOf" srcId="{95FB2680-EC5C-4E08-A42D-366C12AC2C43}" destId="{68C77777-970A-4A61-ADAC-1ABA89A1F158}" srcOrd="1" destOrd="0" presId="urn:microsoft.com/office/officeart/2005/8/layout/vList5"/>
    <dgm:cxn modelId="{218A54A2-2EDD-44D5-B401-A0CCD93C76D1}" type="presParOf" srcId="{D245A82E-0545-4DB3-9840-237CA255E96A}" destId="{04B9DBF2-AAED-48FF-9516-323DE53822D6}" srcOrd="1" destOrd="0" presId="urn:microsoft.com/office/officeart/2005/8/layout/vList5"/>
    <dgm:cxn modelId="{A656C9AF-E53F-405D-95F7-6A5DD174EF21}" type="presParOf" srcId="{D245A82E-0545-4DB3-9840-237CA255E96A}" destId="{5050BE95-1B28-4AAD-B9EE-E85CD4492C76}" srcOrd="2" destOrd="0" presId="urn:microsoft.com/office/officeart/2005/8/layout/vList5"/>
    <dgm:cxn modelId="{09E94E72-4B65-4140-9761-A94F8F5DD4D9}" type="presParOf" srcId="{5050BE95-1B28-4AAD-B9EE-E85CD4492C76}" destId="{07E203EA-6069-4742-8614-3AFC501389B0}" srcOrd="0" destOrd="0" presId="urn:microsoft.com/office/officeart/2005/8/layout/vList5"/>
    <dgm:cxn modelId="{3E8F3853-37A5-4862-B75B-30F256EAFADC}" type="presParOf" srcId="{5050BE95-1B28-4AAD-B9EE-E85CD4492C76}" destId="{6F6291DA-AA7C-4AAF-BB8F-86224138EFD6}" srcOrd="1" destOrd="0" presId="urn:microsoft.com/office/officeart/2005/8/layout/vList5"/>
    <dgm:cxn modelId="{4662E603-6EAA-40CA-9E18-3B2CC13A9AC7}" type="presParOf" srcId="{D245A82E-0545-4DB3-9840-237CA255E96A}" destId="{932A6F39-B680-4CD0-8B3B-929D710B9A00}" srcOrd="3" destOrd="0" presId="urn:microsoft.com/office/officeart/2005/8/layout/vList5"/>
    <dgm:cxn modelId="{62AB1A95-D5FA-4820-8C99-E1C302742364}" type="presParOf" srcId="{D245A82E-0545-4DB3-9840-237CA255E96A}" destId="{FBBDB527-339D-4A96-9439-48E0A2530E10}" srcOrd="4" destOrd="0" presId="urn:microsoft.com/office/officeart/2005/8/layout/vList5"/>
    <dgm:cxn modelId="{8CE73EEC-4A83-4892-81C7-0527250464B1}" type="presParOf" srcId="{FBBDB527-339D-4A96-9439-48E0A2530E10}" destId="{132B0F05-DD89-48A2-BAE7-3C24AA748775}" srcOrd="0" destOrd="0" presId="urn:microsoft.com/office/officeart/2005/8/layout/vList5"/>
    <dgm:cxn modelId="{CAED7415-1B0F-448F-B099-2CF7AFFDA063}" type="presParOf" srcId="{FBBDB527-339D-4A96-9439-48E0A2530E10}" destId="{8BD17558-4589-4060-B8D3-4ABFFC78A647}" srcOrd="1" destOrd="0" presId="urn:microsoft.com/office/officeart/2005/8/layout/vList5"/>
  </dgm:cxnLst>
  <dgm:bg/>
  <dgm:whole>
    <a:ln w="9525" cap="flat" cmpd="sng" algn="ctr">
      <a:noFill/>
      <a:prstDash val="solid"/>
      <a:round/>
      <a:headEnd type="none" w="med" len="med"/>
      <a:tailEnd type="none" w="med" len="med"/>
    </a:ln>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D35F0B4-1565-4B45-AED8-60B2C1D15A59}" type="doc">
      <dgm:prSet loTypeId="urn:microsoft.com/office/officeart/2005/8/layout/chevron1" loCatId="process" qsTypeId="urn:microsoft.com/office/officeart/2005/8/quickstyle/simple4" qsCatId="simple" csTypeId="urn:microsoft.com/office/officeart/2005/8/colors/colorful3" csCatId="colorful" phldr="1"/>
      <dgm:spPr/>
      <dgm:t>
        <a:bodyPr/>
        <a:lstStyle/>
        <a:p>
          <a:endParaRPr lang="zh-TW" altLang="en-US"/>
        </a:p>
      </dgm:t>
    </dgm:pt>
    <dgm:pt modelId="{2354C078-641F-4E20-BD47-313B493766CB}">
      <dgm:prSet phldrT="[文字]" custT="1"/>
      <dgm:spPr>
        <a:effectLst>
          <a:outerShdw blurRad="50800" dist="38100" dir="10800000" algn="r" rotWithShape="0">
            <a:prstClr val="black">
              <a:alpha val="40000"/>
            </a:prstClr>
          </a:outerShdw>
        </a:effectLst>
      </dgm:spPr>
      <dgm:t>
        <a:bodyPr/>
        <a:lstStyle/>
        <a:p>
          <a:r>
            <a:rPr lang="en-US" altLang="zh-TW" sz="2000" b="1" dirty="0">
              <a:latin typeface="微軟正黑體" panose="020B0604030504040204" pitchFamily="34" charset="-120"/>
              <a:ea typeface="微軟正黑體" panose="020B0604030504040204" pitchFamily="34" charset="-120"/>
            </a:rPr>
            <a:t>1.</a:t>
          </a:r>
          <a:r>
            <a:rPr lang="zh-TW" altLang="en-US" sz="1600" b="1" dirty="0">
              <a:latin typeface="微軟正黑體" panose="020B0604030504040204" pitchFamily="34" charset="-120"/>
              <a:ea typeface="微軟正黑體" panose="020B0604030504040204" pitchFamily="34" charset="-120"/>
            </a:rPr>
            <a:t> 學生申請</a:t>
          </a:r>
        </a:p>
      </dgm:t>
    </dgm:pt>
    <dgm:pt modelId="{FEE8A812-B060-429D-8501-CB3C190BED2C}" type="parTrans" cxnId="{4FCE57C7-FDC3-47D5-8608-A7E8EFBE1C04}">
      <dgm:prSet/>
      <dgm:spPr/>
      <dgm:t>
        <a:bodyPr/>
        <a:lstStyle/>
        <a:p>
          <a:endParaRPr lang="zh-TW" altLang="en-US" sz="1600" b="1">
            <a:latin typeface="微軟正黑體" panose="020B0604030504040204" pitchFamily="34" charset="-120"/>
            <a:ea typeface="微軟正黑體" panose="020B0604030504040204" pitchFamily="34" charset="-120"/>
          </a:endParaRPr>
        </a:p>
      </dgm:t>
    </dgm:pt>
    <dgm:pt modelId="{DE6D54F6-8FB3-4BCA-A4D3-8403E19D1089}" type="sibTrans" cxnId="{4FCE57C7-FDC3-47D5-8608-A7E8EFBE1C04}">
      <dgm:prSet/>
      <dgm:spPr/>
      <dgm:t>
        <a:bodyPr/>
        <a:lstStyle/>
        <a:p>
          <a:endParaRPr lang="zh-TW" altLang="en-US" sz="1600" b="1">
            <a:latin typeface="微軟正黑體" panose="020B0604030504040204" pitchFamily="34" charset="-120"/>
            <a:ea typeface="微軟正黑體" panose="020B0604030504040204" pitchFamily="34" charset="-120"/>
          </a:endParaRPr>
        </a:p>
      </dgm:t>
    </dgm:pt>
    <dgm:pt modelId="{1B23B5B5-1977-41E3-AB58-43E05DA2D69D}">
      <dgm:prSet phldrT="[文字]" custT="1"/>
      <dgm:spPr>
        <a:effectLst>
          <a:outerShdw blurRad="50800" dist="38100" dir="10800000" algn="r" rotWithShape="0">
            <a:prstClr val="black">
              <a:alpha val="40000"/>
            </a:prstClr>
          </a:outerShdw>
        </a:effectLst>
      </dgm:spPr>
      <dgm:t>
        <a:bodyPr/>
        <a:lstStyle/>
        <a:p>
          <a:r>
            <a:rPr lang="en-US" altLang="zh-TW" sz="2000" b="1" dirty="0">
              <a:latin typeface="微軟正黑體" panose="020B0604030504040204" pitchFamily="34" charset="-120"/>
              <a:ea typeface="微軟正黑體" panose="020B0604030504040204" pitchFamily="34" charset="-120"/>
            </a:rPr>
            <a:t>2.</a:t>
          </a:r>
          <a:r>
            <a:rPr lang="zh-TW" altLang="en-US" sz="1600" b="1" dirty="0">
              <a:latin typeface="微軟正黑體" panose="020B0604030504040204" pitchFamily="34" charset="-120"/>
              <a:ea typeface="微軟正黑體" panose="020B0604030504040204" pitchFamily="34" charset="-120"/>
            </a:rPr>
            <a:t> 國際處初審送各院及教育部審查</a:t>
          </a:r>
        </a:p>
      </dgm:t>
    </dgm:pt>
    <dgm:pt modelId="{44921346-3DB3-4B41-B312-17C2D4D8F754}" type="parTrans" cxnId="{5FB7BD62-DAA3-40A2-A890-82903A7CD94C}">
      <dgm:prSet/>
      <dgm:spPr/>
      <dgm:t>
        <a:bodyPr/>
        <a:lstStyle/>
        <a:p>
          <a:endParaRPr lang="zh-TW" altLang="en-US" sz="1600" b="1">
            <a:latin typeface="微軟正黑體" panose="020B0604030504040204" pitchFamily="34" charset="-120"/>
            <a:ea typeface="微軟正黑體" panose="020B0604030504040204" pitchFamily="34" charset="-120"/>
          </a:endParaRPr>
        </a:p>
      </dgm:t>
    </dgm:pt>
    <dgm:pt modelId="{2D22A8D9-DAAF-44F3-A5E9-C447B9D9BF90}" type="sibTrans" cxnId="{5FB7BD62-DAA3-40A2-A890-82903A7CD94C}">
      <dgm:prSet/>
      <dgm:spPr/>
      <dgm:t>
        <a:bodyPr/>
        <a:lstStyle/>
        <a:p>
          <a:endParaRPr lang="zh-TW" altLang="en-US" sz="1600" b="1">
            <a:latin typeface="微軟正黑體" panose="020B0604030504040204" pitchFamily="34" charset="-120"/>
            <a:ea typeface="微軟正黑體" panose="020B0604030504040204" pitchFamily="34" charset="-120"/>
          </a:endParaRPr>
        </a:p>
      </dgm:t>
    </dgm:pt>
    <dgm:pt modelId="{3135595E-D244-47B3-B5BD-193240FB082A}">
      <dgm:prSet phldrT="[文字]" custT="1"/>
      <dgm:spPr>
        <a:effectLst>
          <a:outerShdw blurRad="50800" dist="38100" dir="10800000" algn="r" rotWithShape="0">
            <a:prstClr val="black">
              <a:alpha val="40000"/>
            </a:prstClr>
          </a:outerShdw>
        </a:effectLst>
      </dgm:spPr>
      <dgm:t>
        <a:bodyPr/>
        <a:lstStyle/>
        <a:p>
          <a:r>
            <a:rPr lang="en-US" altLang="zh-TW" sz="2000" b="1" dirty="0">
              <a:latin typeface="微軟正黑體" panose="020B0604030504040204" pitchFamily="34" charset="-120"/>
              <a:ea typeface="微軟正黑體" panose="020B0604030504040204" pitchFamily="34" charset="-120"/>
            </a:rPr>
            <a:t>3.</a:t>
          </a:r>
          <a:r>
            <a:rPr lang="zh-TW" altLang="en-US" sz="1600" b="1" dirty="0">
              <a:latin typeface="微軟正黑體" panose="020B0604030504040204" pitchFamily="34" charset="-120"/>
              <a:ea typeface="微軟正黑體" panose="020B0604030504040204" pitchFamily="34" charset="-120"/>
            </a:rPr>
            <a:t> 學生簽訂契約繳交領款文件</a:t>
          </a:r>
        </a:p>
      </dgm:t>
    </dgm:pt>
    <dgm:pt modelId="{3645771F-8397-437B-85AE-6B8D836BC4F5}" type="parTrans" cxnId="{846FB11F-D136-4253-BEA0-40BE029B8718}">
      <dgm:prSet/>
      <dgm:spPr/>
      <dgm:t>
        <a:bodyPr/>
        <a:lstStyle/>
        <a:p>
          <a:endParaRPr lang="zh-TW" altLang="en-US" sz="1600" b="1">
            <a:latin typeface="微軟正黑體" panose="020B0604030504040204" pitchFamily="34" charset="-120"/>
            <a:ea typeface="微軟正黑體" panose="020B0604030504040204" pitchFamily="34" charset="-120"/>
          </a:endParaRPr>
        </a:p>
      </dgm:t>
    </dgm:pt>
    <dgm:pt modelId="{5A47FDA8-ACF1-4D5D-ABB8-586FB0AA6D7F}" type="sibTrans" cxnId="{846FB11F-D136-4253-BEA0-40BE029B8718}">
      <dgm:prSet/>
      <dgm:spPr/>
      <dgm:t>
        <a:bodyPr/>
        <a:lstStyle/>
        <a:p>
          <a:endParaRPr lang="zh-TW" altLang="en-US" sz="1600" b="1">
            <a:latin typeface="微軟正黑體" panose="020B0604030504040204" pitchFamily="34" charset="-120"/>
            <a:ea typeface="微軟正黑體" panose="020B0604030504040204" pitchFamily="34" charset="-120"/>
          </a:endParaRPr>
        </a:p>
      </dgm:t>
    </dgm:pt>
    <dgm:pt modelId="{EA9FC76E-B909-4BFF-A7F1-04A95C7DDDEB}" type="pres">
      <dgm:prSet presAssocID="{FD35F0B4-1565-4B45-AED8-60B2C1D15A59}" presName="Name0" presStyleCnt="0">
        <dgm:presLayoutVars>
          <dgm:dir/>
          <dgm:animLvl val="lvl"/>
          <dgm:resizeHandles val="exact"/>
        </dgm:presLayoutVars>
      </dgm:prSet>
      <dgm:spPr/>
    </dgm:pt>
    <dgm:pt modelId="{8022CB0F-1D33-400D-A018-557977562B9B}" type="pres">
      <dgm:prSet presAssocID="{2354C078-641F-4E20-BD47-313B493766CB}" presName="parTxOnly" presStyleLbl="node1" presStyleIdx="0" presStyleCnt="3" custScaleX="67205" custLinFactNeighborY="40252">
        <dgm:presLayoutVars>
          <dgm:chMax val="0"/>
          <dgm:chPref val="0"/>
          <dgm:bulletEnabled val="1"/>
        </dgm:presLayoutVars>
      </dgm:prSet>
      <dgm:spPr/>
    </dgm:pt>
    <dgm:pt modelId="{D3A95091-DF7D-4B29-A990-7B6B7CD5472A}" type="pres">
      <dgm:prSet presAssocID="{DE6D54F6-8FB3-4BCA-A4D3-8403E19D1089}" presName="parTxOnlySpace" presStyleCnt="0"/>
      <dgm:spPr/>
    </dgm:pt>
    <dgm:pt modelId="{D11EC9A5-447B-4C5F-B870-2EF00BC52DDF}" type="pres">
      <dgm:prSet presAssocID="{1B23B5B5-1977-41E3-AB58-43E05DA2D69D}" presName="parTxOnly" presStyleLbl="node1" presStyleIdx="1" presStyleCnt="3" custScaleX="132489" custLinFactNeighborY="-30631">
        <dgm:presLayoutVars>
          <dgm:chMax val="0"/>
          <dgm:chPref val="0"/>
          <dgm:bulletEnabled val="1"/>
        </dgm:presLayoutVars>
      </dgm:prSet>
      <dgm:spPr/>
    </dgm:pt>
    <dgm:pt modelId="{7B9CC360-27DE-41B0-87C5-FE3E91AC09D2}" type="pres">
      <dgm:prSet presAssocID="{2D22A8D9-DAAF-44F3-A5E9-C447B9D9BF90}" presName="parTxOnlySpace" presStyleCnt="0"/>
      <dgm:spPr/>
    </dgm:pt>
    <dgm:pt modelId="{A425403F-2021-4575-ADBA-717AF6D23EDF}" type="pres">
      <dgm:prSet presAssocID="{3135595E-D244-47B3-B5BD-193240FB082A}" presName="parTxOnly" presStyleLbl="node1" presStyleIdx="2" presStyleCnt="3">
        <dgm:presLayoutVars>
          <dgm:chMax val="0"/>
          <dgm:chPref val="0"/>
          <dgm:bulletEnabled val="1"/>
        </dgm:presLayoutVars>
      </dgm:prSet>
      <dgm:spPr/>
    </dgm:pt>
  </dgm:ptLst>
  <dgm:cxnLst>
    <dgm:cxn modelId="{846FB11F-D136-4253-BEA0-40BE029B8718}" srcId="{FD35F0B4-1565-4B45-AED8-60B2C1D15A59}" destId="{3135595E-D244-47B3-B5BD-193240FB082A}" srcOrd="2" destOrd="0" parTransId="{3645771F-8397-437B-85AE-6B8D836BC4F5}" sibTransId="{5A47FDA8-ACF1-4D5D-ABB8-586FB0AA6D7F}"/>
    <dgm:cxn modelId="{5FB7BD62-DAA3-40A2-A890-82903A7CD94C}" srcId="{FD35F0B4-1565-4B45-AED8-60B2C1D15A59}" destId="{1B23B5B5-1977-41E3-AB58-43E05DA2D69D}" srcOrd="1" destOrd="0" parTransId="{44921346-3DB3-4B41-B312-17C2D4D8F754}" sibTransId="{2D22A8D9-DAAF-44F3-A5E9-C447B9D9BF90}"/>
    <dgm:cxn modelId="{06E21F67-D942-445D-BCB5-C80A444F9CCB}" type="presOf" srcId="{1B23B5B5-1977-41E3-AB58-43E05DA2D69D}" destId="{D11EC9A5-447B-4C5F-B870-2EF00BC52DDF}" srcOrd="0" destOrd="0" presId="urn:microsoft.com/office/officeart/2005/8/layout/chevron1"/>
    <dgm:cxn modelId="{B3600D4C-0C0F-4099-934B-F253DC1F6A81}" type="presOf" srcId="{FD35F0B4-1565-4B45-AED8-60B2C1D15A59}" destId="{EA9FC76E-B909-4BFF-A7F1-04A95C7DDDEB}" srcOrd="0" destOrd="0" presId="urn:microsoft.com/office/officeart/2005/8/layout/chevron1"/>
    <dgm:cxn modelId="{4FCE57C7-FDC3-47D5-8608-A7E8EFBE1C04}" srcId="{FD35F0B4-1565-4B45-AED8-60B2C1D15A59}" destId="{2354C078-641F-4E20-BD47-313B493766CB}" srcOrd="0" destOrd="0" parTransId="{FEE8A812-B060-429D-8501-CB3C190BED2C}" sibTransId="{DE6D54F6-8FB3-4BCA-A4D3-8403E19D1089}"/>
    <dgm:cxn modelId="{35DA81D1-086E-4F54-A444-B3493873FA90}" type="presOf" srcId="{2354C078-641F-4E20-BD47-313B493766CB}" destId="{8022CB0F-1D33-400D-A018-557977562B9B}" srcOrd="0" destOrd="0" presId="urn:microsoft.com/office/officeart/2005/8/layout/chevron1"/>
    <dgm:cxn modelId="{1BC948D9-6B30-49F7-92AA-014966EC75C3}" type="presOf" srcId="{3135595E-D244-47B3-B5BD-193240FB082A}" destId="{A425403F-2021-4575-ADBA-717AF6D23EDF}" srcOrd="0" destOrd="0" presId="urn:microsoft.com/office/officeart/2005/8/layout/chevron1"/>
    <dgm:cxn modelId="{604872D4-4320-40F7-9171-C61BDBF3C715}" type="presParOf" srcId="{EA9FC76E-B909-4BFF-A7F1-04A95C7DDDEB}" destId="{8022CB0F-1D33-400D-A018-557977562B9B}" srcOrd="0" destOrd="0" presId="urn:microsoft.com/office/officeart/2005/8/layout/chevron1"/>
    <dgm:cxn modelId="{382EE31D-432A-42E2-9E38-623E68E78B2F}" type="presParOf" srcId="{EA9FC76E-B909-4BFF-A7F1-04A95C7DDDEB}" destId="{D3A95091-DF7D-4B29-A990-7B6B7CD5472A}" srcOrd="1" destOrd="0" presId="urn:microsoft.com/office/officeart/2005/8/layout/chevron1"/>
    <dgm:cxn modelId="{53F2AC67-A863-4AE2-8AF4-F4E2C59BE867}" type="presParOf" srcId="{EA9FC76E-B909-4BFF-A7F1-04A95C7DDDEB}" destId="{D11EC9A5-447B-4C5F-B870-2EF00BC52DDF}" srcOrd="2" destOrd="0" presId="urn:microsoft.com/office/officeart/2005/8/layout/chevron1"/>
    <dgm:cxn modelId="{FA70E194-A872-487A-96A2-F98BD679F882}" type="presParOf" srcId="{EA9FC76E-B909-4BFF-A7F1-04A95C7DDDEB}" destId="{7B9CC360-27DE-41B0-87C5-FE3E91AC09D2}" srcOrd="3" destOrd="0" presId="urn:microsoft.com/office/officeart/2005/8/layout/chevron1"/>
    <dgm:cxn modelId="{DE0EF8AD-6F3E-41FF-8AAB-58039E2C2FC1}" type="presParOf" srcId="{EA9FC76E-B909-4BFF-A7F1-04A95C7DDDEB}" destId="{A425403F-2021-4575-ADBA-717AF6D23EDF}" srcOrd="4" destOrd="0" presId="urn:microsoft.com/office/officeart/2005/8/layout/chevron1"/>
  </dgm:cxnLst>
  <dgm:bg>
    <a:effect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50512B1-1087-4B52-A44F-E506098D17B4}" type="doc">
      <dgm:prSet loTypeId="urn:microsoft.com/office/officeart/2005/8/layout/process2" loCatId="process" qsTypeId="urn:microsoft.com/office/officeart/2005/8/quickstyle/simple1" qsCatId="simple" csTypeId="urn:microsoft.com/office/officeart/2005/8/colors/accent2_1" csCatId="accent2" phldr="1"/>
      <dgm:spPr/>
    </dgm:pt>
    <dgm:pt modelId="{3D1E595B-DDC2-41E0-831F-1544926AFB31}">
      <dgm:prSet phldrT="[文字]" custT="1"/>
      <dgm:spPr/>
      <dgm:t>
        <a:bodyPr/>
        <a:lstStyle/>
        <a:p>
          <a:pPr>
            <a:lnSpc>
              <a:spcPts val="2000"/>
            </a:lnSpc>
            <a:spcAft>
              <a:spcPts val="0"/>
            </a:spcAft>
          </a:pPr>
          <a:r>
            <a:rPr lang="en-US" altLang="zh-TW" sz="1400" b="1" dirty="0">
              <a:solidFill>
                <a:srgbClr val="FF0000"/>
              </a:solidFill>
              <a:latin typeface="微軟正黑體" panose="020B0604030504040204" pitchFamily="34" charset="-120"/>
              <a:ea typeface="微軟正黑體" panose="020B0604030504040204" pitchFamily="34" charset="-120"/>
            </a:rPr>
            <a:t>11</a:t>
          </a:r>
          <a:r>
            <a:rPr lang="zh-TW" altLang="en-US" sz="1400" b="1" dirty="0">
              <a:solidFill>
                <a:srgbClr val="FF0000"/>
              </a:solidFill>
              <a:latin typeface="微軟正黑體" panose="020B0604030504040204" pitchFamily="34" charset="-120"/>
              <a:ea typeface="微軟正黑體" panose="020B0604030504040204" pitchFamily="34" charset="-120"/>
            </a:rPr>
            <a:t>月</a:t>
          </a:r>
          <a:r>
            <a:rPr lang="en-US" altLang="zh-TW" sz="1400" b="1" dirty="0">
              <a:solidFill>
                <a:srgbClr val="FF0000"/>
              </a:solidFill>
              <a:latin typeface="微軟正黑體" panose="020B0604030504040204" pitchFamily="34" charset="-120"/>
              <a:ea typeface="微軟正黑體" panose="020B0604030504040204" pitchFamily="34" charset="-120"/>
            </a:rPr>
            <a:t>1-30</a:t>
          </a:r>
          <a:r>
            <a:rPr lang="zh-TW" altLang="en-US" sz="1400" b="1" dirty="0">
              <a:solidFill>
                <a:srgbClr val="FF0000"/>
              </a:solidFill>
              <a:latin typeface="微軟正黑體" panose="020B0604030504040204" pitchFamily="34" charset="-120"/>
              <a:ea typeface="微軟正黑體" panose="020B0604030504040204" pitchFamily="34" charset="-120"/>
            </a:rPr>
            <a:t>日</a:t>
          </a:r>
          <a:br>
            <a:rPr lang="en-US" altLang="zh-TW" sz="1600" dirty="0">
              <a:solidFill>
                <a:srgbClr val="FF0000"/>
              </a:solidFill>
              <a:latin typeface="微軟正黑體" panose="020B0604030504040204" pitchFamily="34" charset="-120"/>
              <a:ea typeface="微軟正黑體" panose="020B0604030504040204" pitchFamily="34" charset="-120"/>
            </a:rPr>
          </a:br>
          <a:r>
            <a:rPr lang="zh-TW" altLang="en-US" sz="1200" dirty="0">
              <a:solidFill>
                <a:srgbClr val="FF0000"/>
              </a:solidFill>
              <a:latin typeface="微軟正黑體" panose="020B0604030504040204" pitchFamily="34" charset="-120"/>
              <a:ea typeface="微軟正黑體" panose="020B0604030504040204" pitchFamily="34" charset="-120"/>
            </a:rPr>
            <a:t>併同交換生申請時提出</a:t>
          </a:r>
          <a:endParaRPr lang="zh-TW" altLang="en-US" sz="1600" dirty="0">
            <a:solidFill>
              <a:srgbClr val="FF0000"/>
            </a:solidFill>
            <a:latin typeface="微軟正黑體" panose="020B0604030504040204" pitchFamily="34" charset="-120"/>
            <a:ea typeface="微軟正黑體" panose="020B0604030504040204" pitchFamily="34" charset="-120"/>
          </a:endParaRPr>
        </a:p>
      </dgm:t>
    </dgm:pt>
    <dgm:pt modelId="{E53AB7BC-119B-470B-A1E3-67D96A924B02}" type="parTrans" cxnId="{73CAF6EB-C08C-4C05-95EA-B76AD876EC39}">
      <dgm:prSet/>
      <dgm:spPr/>
      <dgm:t>
        <a:bodyPr/>
        <a:lstStyle/>
        <a:p>
          <a:endParaRPr lang="zh-TW" altLang="en-US" sz="1600">
            <a:latin typeface="微軟正黑體" panose="020B0604030504040204" pitchFamily="34" charset="-120"/>
            <a:ea typeface="微軟正黑體" panose="020B0604030504040204" pitchFamily="34" charset="-120"/>
          </a:endParaRPr>
        </a:p>
      </dgm:t>
    </dgm:pt>
    <dgm:pt modelId="{54AF1FB0-0065-458C-BEBA-20E28BCCB163}" type="sibTrans" cxnId="{73CAF6EB-C08C-4C05-95EA-B76AD876EC39}">
      <dgm:prSet custT="1"/>
      <dgm:spPr/>
      <dgm:t>
        <a:bodyPr/>
        <a:lstStyle/>
        <a:p>
          <a:endParaRPr lang="zh-TW" altLang="en-US" sz="1600" dirty="0">
            <a:latin typeface="微軟正黑體" panose="020B0604030504040204" pitchFamily="34" charset="-120"/>
            <a:ea typeface="微軟正黑體" panose="020B0604030504040204" pitchFamily="34" charset="-120"/>
          </a:endParaRPr>
        </a:p>
      </dgm:t>
    </dgm:pt>
    <dgm:pt modelId="{38204901-0340-4451-9D93-FAAF0C8AD3D1}" type="pres">
      <dgm:prSet presAssocID="{850512B1-1087-4B52-A44F-E506098D17B4}" presName="linearFlow" presStyleCnt="0">
        <dgm:presLayoutVars>
          <dgm:resizeHandles val="exact"/>
        </dgm:presLayoutVars>
      </dgm:prSet>
      <dgm:spPr/>
    </dgm:pt>
    <dgm:pt modelId="{0DAA58FA-F8C1-49D7-B06C-7D0EA9A0BF22}" type="pres">
      <dgm:prSet presAssocID="{3D1E595B-DDC2-41E0-831F-1544926AFB31}" presName="node" presStyleLbl="node1" presStyleIdx="0" presStyleCnt="1">
        <dgm:presLayoutVars>
          <dgm:bulletEnabled val="1"/>
        </dgm:presLayoutVars>
      </dgm:prSet>
      <dgm:spPr/>
    </dgm:pt>
  </dgm:ptLst>
  <dgm:cxnLst>
    <dgm:cxn modelId="{74766AA3-AD19-4D32-A4CD-683430F1385F}" type="presOf" srcId="{3D1E595B-DDC2-41E0-831F-1544926AFB31}" destId="{0DAA58FA-F8C1-49D7-B06C-7D0EA9A0BF22}" srcOrd="0" destOrd="0" presId="urn:microsoft.com/office/officeart/2005/8/layout/process2"/>
    <dgm:cxn modelId="{714602CC-F189-4191-BDD7-8555A3E5168E}" type="presOf" srcId="{850512B1-1087-4B52-A44F-E506098D17B4}" destId="{38204901-0340-4451-9D93-FAAF0C8AD3D1}" srcOrd="0" destOrd="0" presId="urn:microsoft.com/office/officeart/2005/8/layout/process2"/>
    <dgm:cxn modelId="{73CAF6EB-C08C-4C05-95EA-B76AD876EC39}" srcId="{850512B1-1087-4B52-A44F-E506098D17B4}" destId="{3D1E595B-DDC2-41E0-831F-1544926AFB31}" srcOrd="0" destOrd="0" parTransId="{E53AB7BC-119B-470B-A1E3-67D96A924B02}" sibTransId="{54AF1FB0-0065-458C-BEBA-20E28BCCB163}"/>
    <dgm:cxn modelId="{D779CC48-6E44-4656-9D90-DDFA9C3CC006}" type="presParOf" srcId="{38204901-0340-4451-9D93-FAAF0C8AD3D1}" destId="{0DAA58FA-F8C1-49D7-B06C-7D0EA9A0BF22}" srcOrd="0" destOrd="0" presId="urn:microsoft.com/office/officeart/2005/8/layout/process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50512B1-1087-4B52-A44F-E506098D17B4}" type="doc">
      <dgm:prSet loTypeId="urn:microsoft.com/office/officeart/2005/8/layout/process2" loCatId="process" qsTypeId="urn:microsoft.com/office/officeart/2005/8/quickstyle/simple1" qsCatId="simple" csTypeId="urn:microsoft.com/office/officeart/2005/8/colors/accent5_1" csCatId="accent5" phldr="1"/>
      <dgm:spPr/>
    </dgm:pt>
    <dgm:pt modelId="{3D1E595B-DDC2-41E0-831F-1544926AFB31}">
      <dgm:prSet phldrT="[文字]" custT="1"/>
      <dgm:spPr/>
      <dgm:t>
        <a:bodyPr/>
        <a:lstStyle/>
        <a:p>
          <a:pPr>
            <a:lnSpc>
              <a:spcPts val="2000"/>
            </a:lnSpc>
            <a:spcAft>
              <a:spcPts val="0"/>
            </a:spcAft>
          </a:pPr>
          <a:r>
            <a:rPr lang="en-US" altLang="zh-TW" sz="1400" b="1" dirty="0">
              <a:solidFill>
                <a:schemeClr val="accent5">
                  <a:lumMod val="75000"/>
                </a:schemeClr>
              </a:solidFill>
              <a:latin typeface="微軟正黑體" panose="020B0604030504040204" pitchFamily="34" charset="-120"/>
              <a:ea typeface="微軟正黑體" panose="020B0604030504040204" pitchFamily="34" charset="-120"/>
            </a:rPr>
            <a:t>2</a:t>
          </a:r>
          <a:r>
            <a:rPr lang="zh-TW" altLang="en-US" sz="1400" b="1" dirty="0">
              <a:solidFill>
                <a:schemeClr val="accent5">
                  <a:lumMod val="75000"/>
                </a:schemeClr>
              </a:solidFill>
              <a:latin typeface="微軟正黑體" panose="020B0604030504040204" pitchFamily="34" charset="-120"/>
              <a:ea typeface="微軟正黑體" panose="020B0604030504040204" pitchFamily="34" charset="-120"/>
            </a:rPr>
            <a:t>月上旬</a:t>
          </a:r>
          <a:br>
            <a:rPr lang="en-US" altLang="zh-TW" sz="1600" dirty="0">
              <a:latin typeface="微軟正黑體" panose="020B0604030504040204" pitchFamily="34" charset="-120"/>
              <a:ea typeface="微軟正黑體" panose="020B0604030504040204" pitchFamily="34" charset="-120"/>
            </a:rPr>
          </a:br>
          <a:r>
            <a:rPr lang="zh-TW" altLang="zh-TW" sz="1200" dirty="0">
              <a:latin typeface="微軟正黑體" panose="020B0604030504040204" pitchFamily="34" charset="-120"/>
              <a:ea typeface="微軟正黑體" panose="020B0604030504040204" pitchFamily="34" charset="-120"/>
            </a:rPr>
            <a:t>國際處完成初審</a:t>
          </a:r>
          <a:r>
            <a:rPr lang="en-US" altLang="zh-TW" sz="1200" dirty="0">
              <a:latin typeface="微軟正黑體" panose="020B0604030504040204" pitchFamily="34" charset="-120"/>
              <a:ea typeface="微軟正黑體" panose="020B0604030504040204" pitchFamily="34" charset="-120"/>
            </a:rPr>
            <a:t>(</a:t>
          </a:r>
          <a:r>
            <a:rPr lang="zh-TW" altLang="zh-TW" sz="1200" dirty="0">
              <a:latin typeface="微軟正黑體" panose="020B0604030504040204" pitchFamily="34" charset="-120"/>
              <a:ea typeface="微軟正黑體" panose="020B0604030504040204" pitchFamily="34" charset="-120"/>
            </a:rPr>
            <a:t>惜珠免</a:t>
          </a:r>
          <a:r>
            <a:rPr lang="en-US" altLang="zh-TW" sz="1200" dirty="0">
              <a:latin typeface="微軟正黑體" panose="020B0604030504040204" pitchFamily="34" charset="-120"/>
              <a:ea typeface="微軟正黑體" panose="020B0604030504040204" pitchFamily="34" charset="-120"/>
            </a:rPr>
            <a:t>)</a:t>
          </a:r>
          <a:endParaRPr lang="zh-TW" altLang="en-US" sz="1600" dirty="0">
            <a:latin typeface="微軟正黑體" panose="020B0604030504040204" pitchFamily="34" charset="-120"/>
            <a:ea typeface="微軟正黑體" panose="020B0604030504040204" pitchFamily="34" charset="-120"/>
          </a:endParaRPr>
        </a:p>
      </dgm:t>
    </dgm:pt>
    <dgm:pt modelId="{E53AB7BC-119B-470B-A1E3-67D96A924B02}" type="parTrans" cxnId="{73CAF6EB-C08C-4C05-95EA-B76AD876EC39}">
      <dgm:prSet/>
      <dgm:spPr/>
      <dgm:t>
        <a:bodyPr/>
        <a:lstStyle/>
        <a:p>
          <a:endParaRPr lang="zh-TW" altLang="en-US" sz="1600">
            <a:latin typeface="微軟正黑體" panose="020B0604030504040204" pitchFamily="34" charset="-120"/>
            <a:ea typeface="微軟正黑體" panose="020B0604030504040204" pitchFamily="34" charset="-120"/>
          </a:endParaRPr>
        </a:p>
      </dgm:t>
    </dgm:pt>
    <dgm:pt modelId="{54AF1FB0-0065-458C-BEBA-20E28BCCB163}" type="sibTrans" cxnId="{73CAF6EB-C08C-4C05-95EA-B76AD876EC39}">
      <dgm:prSet custT="1"/>
      <dgm:spPr/>
      <dgm:t>
        <a:bodyPr/>
        <a:lstStyle/>
        <a:p>
          <a:endParaRPr lang="zh-TW" altLang="en-US" sz="1600" dirty="0">
            <a:latin typeface="微軟正黑體" panose="020B0604030504040204" pitchFamily="34" charset="-120"/>
            <a:ea typeface="微軟正黑體" panose="020B0604030504040204" pitchFamily="34" charset="-120"/>
          </a:endParaRPr>
        </a:p>
      </dgm:t>
    </dgm:pt>
    <dgm:pt modelId="{C3AB34D1-F022-438B-97A4-D3301AAD582C}">
      <dgm:prSet phldrT="[文字]" custT="1"/>
      <dgm:spPr/>
      <dgm:t>
        <a:bodyPr/>
        <a:lstStyle/>
        <a:p>
          <a:pPr>
            <a:lnSpc>
              <a:spcPts val="2000"/>
            </a:lnSpc>
            <a:spcAft>
              <a:spcPts val="0"/>
            </a:spcAft>
          </a:pPr>
          <a:r>
            <a:rPr lang="en-US" altLang="zh-TW" sz="1400" b="1" dirty="0">
              <a:solidFill>
                <a:schemeClr val="accent5">
                  <a:lumMod val="75000"/>
                </a:schemeClr>
              </a:solidFill>
              <a:latin typeface="微軟正黑體" panose="020B0604030504040204" pitchFamily="34" charset="-120"/>
              <a:ea typeface="微軟正黑體" panose="020B0604030504040204" pitchFamily="34" charset="-120"/>
            </a:rPr>
            <a:t>2</a:t>
          </a:r>
          <a:r>
            <a:rPr lang="zh-TW" altLang="en-US" sz="1400" b="1" dirty="0">
              <a:solidFill>
                <a:schemeClr val="accent5">
                  <a:lumMod val="75000"/>
                </a:schemeClr>
              </a:solidFill>
              <a:latin typeface="微軟正黑體" panose="020B0604030504040204" pitchFamily="34" charset="-120"/>
              <a:ea typeface="微軟正黑體" panose="020B0604030504040204" pitchFamily="34" charset="-120"/>
            </a:rPr>
            <a:t>月中旬</a:t>
          </a:r>
          <a:br>
            <a:rPr lang="en-US" altLang="zh-TW" sz="1600" b="0" dirty="0">
              <a:latin typeface="微軟正黑體" panose="020B0604030504040204" pitchFamily="34" charset="-120"/>
              <a:ea typeface="微軟正黑體" panose="020B0604030504040204" pitchFamily="34" charset="-120"/>
            </a:rPr>
          </a:br>
          <a:r>
            <a:rPr lang="zh-TW" altLang="en-US" sz="1200" b="0" dirty="0">
              <a:solidFill>
                <a:srgbClr val="FF0000"/>
              </a:solidFill>
              <a:latin typeface="微軟正黑體" panose="020B0604030504040204" pitchFamily="34" charset="-120"/>
              <a:ea typeface="微軟正黑體" panose="020B0604030504040204" pitchFamily="34" charset="-120"/>
            </a:rPr>
            <a:t>送各院審查</a:t>
          </a:r>
          <a:endParaRPr lang="zh-TW" altLang="en-US" sz="1600" b="0" strike="sngStrike" baseline="0" dirty="0">
            <a:solidFill>
              <a:srgbClr val="FF0000"/>
            </a:solidFill>
            <a:latin typeface="微軟正黑體" panose="020B0604030504040204" pitchFamily="34" charset="-120"/>
            <a:ea typeface="微軟正黑體" panose="020B0604030504040204" pitchFamily="34" charset="-120"/>
          </a:endParaRPr>
        </a:p>
      </dgm:t>
    </dgm:pt>
    <dgm:pt modelId="{01520E56-2C30-4E64-B72F-47F716323370}" type="parTrans" cxnId="{AEFCED31-784E-4281-880A-3CE023255033}">
      <dgm:prSet/>
      <dgm:spPr/>
      <dgm:t>
        <a:bodyPr/>
        <a:lstStyle/>
        <a:p>
          <a:endParaRPr lang="zh-TW" altLang="en-US" sz="1600">
            <a:latin typeface="微軟正黑體" panose="020B0604030504040204" pitchFamily="34" charset="-120"/>
            <a:ea typeface="微軟正黑體" panose="020B0604030504040204" pitchFamily="34" charset="-120"/>
          </a:endParaRPr>
        </a:p>
      </dgm:t>
    </dgm:pt>
    <dgm:pt modelId="{F4B379D6-435C-4CFB-8665-7D2C0BB74371}" type="sibTrans" cxnId="{AEFCED31-784E-4281-880A-3CE023255033}">
      <dgm:prSet/>
      <dgm:spPr/>
      <dgm:t>
        <a:bodyPr/>
        <a:lstStyle/>
        <a:p>
          <a:endParaRPr lang="zh-TW" altLang="en-US" sz="1600">
            <a:latin typeface="微軟正黑體" panose="020B0604030504040204" pitchFamily="34" charset="-120"/>
            <a:ea typeface="微軟正黑體" panose="020B0604030504040204" pitchFamily="34" charset="-120"/>
          </a:endParaRPr>
        </a:p>
      </dgm:t>
    </dgm:pt>
    <dgm:pt modelId="{7727B0D0-D680-41EB-A9E9-2DC13CA3F150}">
      <dgm:prSet phldrT="[文字]" custT="1"/>
      <dgm:spPr/>
      <dgm:t>
        <a:bodyPr/>
        <a:lstStyle/>
        <a:p>
          <a:pPr>
            <a:lnSpc>
              <a:spcPts val="2000"/>
            </a:lnSpc>
            <a:spcAft>
              <a:spcPts val="0"/>
            </a:spcAft>
          </a:pPr>
          <a:r>
            <a:rPr lang="en-US" altLang="en-US" sz="1400" b="1" dirty="0">
              <a:solidFill>
                <a:schemeClr val="accent5">
                  <a:lumMod val="75000"/>
                </a:schemeClr>
              </a:solidFill>
              <a:latin typeface="微軟正黑體" panose="020B0604030504040204" pitchFamily="34" charset="-120"/>
              <a:ea typeface="微軟正黑體" panose="020B0604030504040204" pitchFamily="34" charset="-120"/>
            </a:rPr>
            <a:t>3</a:t>
          </a:r>
          <a:r>
            <a:rPr lang="zh-TW" altLang="en-US" sz="1400" b="1" dirty="0">
              <a:solidFill>
                <a:schemeClr val="accent5">
                  <a:lumMod val="75000"/>
                </a:schemeClr>
              </a:solidFill>
              <a:latin typeface="微軟正黑體" panose="020B0604030504040204" pitchFamily="34" charset="-120"/>
              <a:ea typeface="微軟正黑體" panose="020B0604030504040204" pitchFamily="34" charset="-120"/>
            </a:rPr>
            <a:t>月中旬</a:t>
          </a:r>
          <a:br>
            <a:rPr lang="en-US" altLang="zh-TW" sz="1600" b="0" dirty="0">
              <a:latin typeface="微軟正黑體" panose="020B0604030504040204" pitchFamily="34" charset="-120"/>
              <a:ea typeface="微軟正黑體" panose="020B0604030504040204" pitchFamily="34" charset="-120"/>
            </a:rPr>
          </a:br>
          <a:r>
            <a:rPr lang="zh-TW" altLang="en-US" sz="1200" b="0" dirty="0">
              <a:latin typeface="微軟正黑體" panose="020B0604030504040204" pitchFamily="34" charset="-120"/>
              <a:ea typeface="微軟正黑體" panose="020B0604030504040204" pitchFamily="34" charset="-120"/>
            </a:rPr>
            <a:t>送教育部審查</a:t>
          </a:r>
          <a:endParaRPr lang="zh-TW" altLang="en-US" sz="1600" b="0" dirty="0">
            <a:latin typeface="微軟正黑體" panose="020B0604030504040204" pitchFamily="34" charset="-120"/>
            <a:ea typeface="微軟正黑體" panose="020B0604030504040204" pitchFamily="34" charset="-120"/>
          </a:endParaRPr>
        </a:p>
      </dgm:t>
    </dgm:pt>
    <dgm:pt modelId="{008B1D09-2A02-43A7-9B61-4CBC2FB4979F}" type="parTrans" cxnId="{3C090F9B-9C92-4A1B-BB98-0D82A951B74F}">
      <dgm:prSet/>
      <dgm:spPr/>
      <dgm:t>
        <a:bodyPr/>
        <a:lstStyle/>
        <a:p>
          <a:endParaRPr lang="zh-TW" altLang="en-US"/>
        </a:p>
      </dgm:t>
    </dgm:pt>
    <dgm:pt modelId="{79653E09-1D84-4CB0-AA35-406C523B2741}" type="sibTrans" cxnId="{3C090F9B-9C92-4A1B-BB98-0D82A951B74F}">
      <dgm:prSet/>
      <dgm:spPr/>
      <dgm:t>
        <a:bodyPr/>
        <a:lstStyle/>
        <a:p>
          <a:endParaRPr lang="zh-TW" altLang="en-US"/>
        </a:p>
      </dgm:t>
    </dgm:pt>
    <dgm:pt modelId="{38204901-0340-4451-9D93-FAAF0C8AD3D1}" type="pres">
      <dgm:prSet presAssocID="{850512B1-1087-4B52-A44F-E506098D17B4}" presName="linearFlow" presStyleCnt="0">
        <dgm:presLayoutVars>
          <dgm:resizeHandles val="exact"/>
        </dgm:presLayoutVars>
      </dgm:prSet>
      <dgm:spPr/>
    </dgm:pt>
    <dgm:pt modelId="{0DAA58FA-F8C1-49D7-B06C-7D0EA9A0BF22}" type="pres">
      <dgm:prSet presAssocID="{3D1E595B-DDC2-41E0-831F-1544926AFB31}" presName="node" presStyleLbl="node1" presStyleIdx="0" presStyleCnt="3">
        <dgm:presLayoutVars>
          <dgm:bulletEnabled val="1"/>
        </dgm:presLayoutVars>
      </dgm:prSet>
      <dgm:spPr/>
    </dgm:pt>
    <dgm:pt modelId="{CA0DB8C3-0A98-4428-BB53-4C01A41015C1}" type="pres">
      <dgm:prSet presAssocID="{54AF1FB0-0065-458C-BEBA-20E28BCCB163}" presName="sibTrans" presStyleLbl="sibTrans2D1" presStyleIdx="0" presStyleCnt="2"/>
      <dgm:spPr/>
    </dgm:pt>
    <dgm:pt modelId="{1F6072D5-DC22-4C0D-A2A2-01E4A8E65169}" type="pres">
      <dgm:prSet presAssocID="{54AF1FB0-0065-458C-BEBA-20E28BCCB163}" presName="connectorText" presStyleLbl="sibTrans2D1" presStyleIdx="0" presStyleCnt="2"/>
      <dgm:spPr/>
    </dgm:pt>
    <dgm:pt modelId="{E4106A4D-5B28-46EC-B33F-54C5AF3A97B6}" type="pres">
      <dgm:prSet presAssocID="{C3AB34D1-F022-438B-97A4-D3301AAD582C}" presName="node" presStyleLbl="node1" presStyleIdx="1" presStyleCnt="3" custLinFactNeighborX="1464" custLinFactNeighborY="-583">
        <dgm:presLayoutVars>
          <dgm:bulletEnabled val="1"/>
        </dgm:presLayoutVars>
      </dgm:prSet>
      <dgm:spPr/>
    </dgm:pt>
    <dgm:pt modelId="{10A927BF-E668-4FF6-8913-9523A1A72C37}" type="pres">
      <dgm:prSet presAssocID="{F4B379D6-435C-4CFB-8665-7D2C0BB74371}" presName="sibTrans" presStyleLbl="sibTrans2D1" presStyleIdx="1" presStyleCnt="2"/>
      <dgm:spPr/>
    </dgm:pt>
    <dgm:pt modelId="{FF46DDCC-EC0B-46F5-B70C-5C80274A7119}" type="pres">
      <dgm:prSet presAssocID="{F4B379D6-435C-4CFB-8665-7D2C0BB74371}" presName="connectorText" presStyleLbl="sibTrans2D1" presStyleIdx="1" presStyleCnt="2"/>
      <dgm:spPr/>
    </dgm:pt>
    <dgm:pt modelId="{B4E53C57-8488-40E6-A17A-08A925C33C6D}" type="pres">
      <dgm:prSet presAssocID="{7727B0D0-D680-41EB-A9E9-2DC13CA3F150}" presName="node" presStyleLbl="node1" presStyleIdx="2" presStyleCnt="3">
        <dgm:presLayoutVars>
          <dgm:bulletEnabled val="1"/>
        </dgm:presLayoutVars>
      </dgm:prSet>
      <dgm:spPr/>
    </dgm:pt>
  </dgm:ptLst>
  <dgm:cxnLst>
    <dgm:cxn modelId="{AC09441C-B98B-4DB7-9A0E-424C9BBAC304}" type="presOf" srcId="{54AF1FB0-0065-458C-BEBA-20E28BCCB163}" destId="{CA0DB8C3-0A98-4428-BB53-4C01A41015C1}" srcOrd="0" destOrd="0" presId="urn:microsoft.com/office/officeart/2005/8/layout/process2"/>
    <dgm:cxn modelId="{AEFCED31-784E-4281-880A-3CE023255033}" srcId="{850512B1-1087-4B52-A44F-E506098D17B4}" destId="{C3AB34D1-F022-438B-97A4-D3301AAD582C}" srcOrd="1" destOrd="0" parTransId="{01520E56-2C30-4E64-B72F-47F716323370}" sibTransId="{F4B379D6-435C-4CFB-8665-7D2C0BB74371}"/>
    <dgm:cxn modelId="{D8B5F55B-FC22-46A1-A63B-EDB9806D3822}" type="presOf" srcId="{C3AB34D1-F022-438B-97A4-D3301AAD582C}" destId="{E4106A4D-5B28-46EC-B33F-54C5AF3A97B6}" srcOrd="0" destOrd="0" presId="urn:microsoft.com/office/officeart/2005/8/layout/process2"/>
    <dgm:cxn modelId="{D27AE473-E444-4982-AB91-CB2C025FB885}" type="presOf" srcId="{54AF1FB0-0065-458C-BEBA-20E28BCCB163}" destId="{1F6072D5-DC22-4C0D-A2A2-01E4A8E65169}" srcOrd="1" destOrd="0" presId="urn:microsoft.com/office/officeart/2005/8/layout/process2"/>
    <dgm:cxn modelId="{3C090F9B-9C92-4A1B-BB98-0D82A951B74F}" srcId="{850512B1-1087-4B52-A44F-E506098D17B4}" destId="{7727B0D0-D680-41EB-A9E9-2DC13CA3F150}" srcOrd="2" destOrd="0" parTransId="{008B1D09-2A02-43A7-9B61-4CBC2FB4979F}" sibTransId="{79653E09-1D84-4CB0-AA35-406C523B2741}"/>
    <dgm:cxn modelId="{74766AA3-AD19-4D32-A4CD-683430F1385F}" type="presOf" srcId="{3D1E595B-DDC2-41E0-831F-1544926AFB31}" destId="{0DAA58FA-F8C1-49D7-B06C-7D0EA9A0BF22}" srcOrd="0" destOrd="0" presId="urn:microsoft.com/office/officeart/2005/8/layout/process2"/>
    <dgm:cxn modelId="{94A1E3A5-0772-4398-BCBF-49CE76B9E1CA}" type="presOf" srcId="{7727B0D0-D680-41EB-A9E9-2DC13CA3F150}" destId="{B4E53C57-8488-40E6-A17A-08A925C33C6D}" srcOrd="0" destOrd="0" presId="urn:microsoft.com/office/officeart/2005/8/layout/process2"/>
    <dgm:cxn modelId="{714602CC-F189-4191-BDD7-8555A3E5168E}" type="presOf" srcId="{850512B1-1087-4B52-A44F-E506098D17B4}" destId="{38204901-0340-4451-9D93-FAAF0C8AD3D1}" srcOrd="0" destOrd="0" presId="urn:microsoft.com/office/officeart/2005/8/layout/process2"/>
    <dgm:cxn modelId="{DB6A99D3-3D94-4AB4-ACBF-016D572ECAAC}" type="presOf" srcId="{F4B379D6-435C-4CFB-8665-7D2C0BB74371}" destId="{10A927BF-E668-4FF6-8913-9523A1A72C37}" srcOrd="0" destOrd="0" presId="urn:microsoft.com/office/officeart/2005/8/layout/process2"/>
    <dgm:cxn modelId="{342995DD-CC9E-497B-82AF-620FFE9442CF}" type="presOf" srcId="{F4B379D6-435C-4CFB-8665-7D2C0BB74371}" destId="{FF46DDCC-EC0B-46F5-B70C-5C80274A7119}" srcOrd="1" destOrd="0" presId="urn:microsoft.com/office/officeart/2005/8/layout/process2"/>
    <dgm:cxn modelId="{73CAF6EB-C08C-4C05-95EA-B76AD876EC39}" srcId="{850512B1-1087-4B52-A44F-E506098D17B4}" destId="{3D1E595B-DDC2-41E0-831F-1544926AFB31}" srcOrd="0" destOrd="0" parTransId="{E53AB7BC-119B-470B-A1E3-67D96A924B02}" sibTransId="{54AF1FB0-0065-458C-BEBA-20E28BCCB163}"/>
    <dgm:cxn modelId="{D779CC48-6E44-4656-9D90-DDFA9C3CC006}" type="presParOf" srcId="{38204901-0340-4451-9D93-FAAF0C8AD3D1}" destId="{0DAA58FA-F8C1-49D7-B06C-7D0EA9A0BF22}" srcOrd="0" destOrd="0" presId="urn:microsoft.com/office/officeart/2005/8/layout/process2"/>
    <dgm:cxn modelId="{8A0B6490-73C1-48FC-B5A2-43E3BDF45AED}" type="presParOf" srcId="{38204901-0340-4451-9D93-FAAF0C8AD3D1}" destId="{CA0DB8C3-0A98-4428-BB53-4C01A41015C1}" srcOrd="1" destOrd="0" presId="urn:microsoft.com/office/officeart/2005/8/layout/process2"/>
    <dgm:cxn modelId="{FFDECE3C-7215-4989-B1CC-5003B8F1D4F6}" type="presParOf" srcId="{CA0DB8C3-0A98-4428-BB53-4C01A41015C1}" destId="{1F6072D5-DC22-4C0D-A2A2-01E4A8E65169}" srcOrd="0" destOrd="0" presId="urn:microsoft.com/office/officeart/2005/8/layout/process2"/>
    <dgm:cxn modelId="{731F5C76-59F3-41DA-821B-0BC6BE1AD8C9}" type="presParOf" srcId="{38204901-0340-4451-9D93-FAAF0C8AD3D1}" destId="{E4106A4D-5B28-46EC-B33F-54C5AF3A97B6}" srcOrd="2" destOrd="0" presId="urn:microsoft.com/office/officeart/2005/8/layout/process2"/>
    <dgm:cxn modelId="{8829220F-78CC-4C9A-89FF-E9A322AE54EA}" type="presParOf" srcId="{38204901-0340-4451-9D93-FAAF0C8AD3D1}" destId="{10A927BF-E668-4FF6-8913-9523A1A72C37}" srcOrd="3" destOrd="0" presId="urn:microsoft.com/office/officeart/2005/8/layout/process2"/>
    <dgm:cxn modelId="{8926FFA8-9116-4F3F-8A59-26B346DE0CAD}" type="presParOf" srcId="{10A927BF-E668-4FF6-8913-9523A1A72C37}" destId="{FF46DDCC-EC0B-46F5-B70C-5C80274A7119}" srcOrd="0" destOrd="0" presId="urn:microsoft.com/office/officeart/2005/8/layout/process2"/>
    <dgm:cxn modelId="{EA8F83C3-7AF0-4AB3-AB68-AE7FE25D42B2}" type="presParOf" srcId="{38204901-0340-4451-9D93-FAAF0C8AD3D1}" destId="{B4E53C57-8488-40E6-A17A-08A925C33C6D}" srcOrd="4" destOrd="0" presId="urn:microsoft.com/office/officeart/2005/8/layout/process2"/>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50512B1-1087-4B52-A44F-E506098D17B4}" type="doc">
      <dgm:prSet loTypeId="urn:microsoft.com/office/officeart/2005/8/layout/process2" loCatId="process" qsTypeId="urn:microsoft.com/office/officeart/2005/8/quickstyle/simple1" qsCatId="simple" csTypeId="urn:microsoft.com/office/officeart/2005/8/colors/accent5_1" csCatId="accent5" phldr="1"/>
      <dgm:spPr/>
    </dgm:pt>
    <dgm:pt modelId="{3D1E595B-DDC2-41E0-831F-1544926AFB31}">
      <dgm:prSet phldrT="[文字]" custT="1"/>
      <dgm:spPr/>
      <dgm:t>
        <a:bodyPr/>
        <a:lstStyle/>
        <a:p>
          <a:pPr>
            <a:lnSpc>
              <a:spcPts val="2000"/>
            </a:lnSpc>
            <a:spcAft>
              <a:spcPts val="0"/>
            </a:spcAft>
          </a:pPr>
          <a:r>
            <a:rPr lang="en-US" altLang="zh-TW" sz="1400" b="1" dirty="0">
              <a:solidFill>
                <a:schemeClr val="accent5">
                  <a:lumMod val="75000"/>
                </a:schemeClr>
              </a:solidFill>
              <a:latin typeface="微軟正黑體" panose="020B0604030504040204" pitchFamily="34" charset="-120"/>
              <a:ea typeface="微軟正黑體" panose="020B0604030504040204" pitchFamily="34" charset="-120"/>
            </a:rPr>
            <a:t>6</a:t>
          </a:r>
          <a:r>
            <a:rPr lang="zh-TW" altLang="en-US" sz="1400" b="1" dirty="0">
              <a:solidFill>
                <a:schemeClr val="accent5">
                  <a:lumMod val="75000"/>
                </a:schemeClr>
              </a:solidFill>
              <a:latin typeface="微軟正黑體" panose="020B0604030504040204" pitchFamily="34" charset="-120"/>
              <a:ea typeface="微軟正黑體" panose="020B0604030504040204" pitchFamily="34" charset="-120"/>
            </a:rPr>
            <a:t>月中旬</a:t>
          </a:r>
          <a:br>
            <a:rPr lang="en-US" altLang="zh-TW" sz="1600" dirty="0">
              <a:latin typeface="微軟正黑體" panose="020B0604030504040204" pitchFamily="34" charset="-120"/>
              <a:ea typeface="微軟正黑體" panose="020B0604030504040204" pitchFamily="34" charset="-120"/>
            </a:rPr>
          </a:br>
          <a:r>
            <a:rPr lang="zh-TW" altLang="en-US" sz="1200" dirty="0">
              <a:latin typeface="微軟正黑體" panose="020B0604030504040204" pitchFamily="34" charset="-120"/>
              <a:ea typeface="微軟正黑體" panose="020B0604030504040204" pitchFamily="34" charset="-120"/>
            </a:rPr>
            <a:t>教育部核定</a:t>
          </a:r>
          <a:endParaRPr lang="zh-TW" altLang="en-US" sz="1600" dirty="0">
            <a:latin typeface="微軟正黑體" panose="020B0604030504040204" pitchFamily="34" charset="-120"/>
            <a:ea typeface="微軟正黑體" panose="020B0604030504040204" pitchFamily="34" charset="-120"/>
          </a:endParaRPr>
        </a:p>
      </dgm:t>
    </dgm:pt>
    <dgm:pt modelId="{E53AB7BC-119B-470B-A1E3-67D96A924B02}" type="parTrans" cxnId="{73CAF6EB-C08C-4C05-95EA-B76AD876EC39}">
      <dgm:prSet/>
      <dgm:spPr/>
      <dgm:t>
        <a:bodyPr/>
        <a:lstStyle/>
        <a:p>
          <a:endParaRPr lang="zh-TW" altLang="en-US" sz="1600">
            <a:latin typeface="微軟正黑體" panose="020B0604030504040204" pitchFamily="34" charset="-120"/>
            <a:ea typeface="微軟正黑體" panose="020B0604030504040204" pitchFamily="34" charset="-120"/>
          </a:endParaRPr>
        </a:p>
      </dgm:t>
    </dgm:pt>
    <dgm:pt modelId="{54AF1FB0-0065-458C-BEBA-20E28BCCB163}" type="sibTrans" cxnId="{73CAF6EB-C08C-4C05-95EA-B76AD876EC39}">
      <dgm:prSet custT="1"/>
      <dgm:spPr/>
      <dgm:t>
        <a:bodyPr/>
        <a:lstStyle/>
        <a:p>
          <a:endParaRPr lang="zh-TW" altLang="en-US" sz="1600" dirty="0">
            <a:latin typeface="微軟正黑體" panose="020B0604030504040204" pitchFamily="34" charset="-120"/>
            <a:ea typeface="微軟正黑體" panose="020B0604030504040204" pitchFamily="34" charset="-120"/>
          </a:endParaRPr>
        </a:p>
      </dgm:t>
    </dgm:pt>
    <dgm:pt modelId="{5D6BD289-E1A3-4A7C-B093-FA29E7E3EAFF}">
      <dgm:prSet custT="1"/>
      <dgm:spPr/>
      <dgm:t>
        <a:bodyPr/>
        <a:lstStyle/>
        <a:p>
          <a:pPr>
            <a:lnSpc>
              <a:spcPts val="2000"/>
            </a:lnSpc>
            <a:spcAft>
              <a:spcPts val="0"/>
            </a:spcAft>
          </a:pPr>
          <a:r>
            <a:rPr lang="en-US" altLang="zh-TW" sz="1400" b="1" dirty="0">
              <a:solidFill>
                <a:srgbClr val="FF0000"/>
              </a:solidFill>
              <a:latin typeface="微軟正黑體" panose="020B0604030504040204" pitchFamily="34" charset="-120"/>
              <a:ea typeface="微軟正黑體" panose="020B0604030504040204" pitchFamily="34" charset="-120"/>
            </a:rPr>
            <a:t>6</a:t>
          </a:r>
          <a:r>
            <a:rPr lang="zh-TW" altLang="en-US" sz="1400" b="1" dirty="0">
              <a:solidFill>
                <a:srgbClr val="FF0000"/>
              </a:solidFill>
              <a:latin typeface="微軟正黑體" panose="020B0604030504040204" pitchFamily="34" charset="-120"/>
              <a:ea typeface="微軟正黑體" panose="020B0604030504040204" pitchFamily="34" charset="-120"/>
            </a:rPr>
            <a:t>月下旬</a:t>
          </a:r>
          <a:br>
            <a:rPr lang="en-US" altLang="zh-TW" sz="1400" b="1" dirty="0">
              <a:solidFill>
                <a:srgbClr val="FF0000"/>
              </a:solidFill>
              <a:latin typeface="微軟正黑體" panose="020B0604030504040204" pitchFamily="34" charset="-120"/>
              <a:ea typeface="微軟正黑體" panose="020B0604030504040204" pitchFamily="34" charset="-120"/>
            </a:rPr>
          </a:br>
          <a:r>
            <a:rPr lang="zh-TW" altLang="en-US" sz="1400" b="1" dirty="0">
              <a:solidFill>
                <a:srgbClr val="FF0000"/>
              </a:solidFill>
              <a:latin typeface="微軟正黑體" panose="020B0604030504040204" pitchFamily="34" charset="-120"/>
              <a:ea typeface="微軟正黑體" panose="020B0604030504040204" pitchFamily="34" charset="-120"/>
            </a:rPr>
            <a:t>國際處通知錄取學生</a:t>
          </a:r>
        </a:p>
      </dgm:t>
    </dgm:pt>
    <dgm:pt modelId="{7E24831B-C358-4A0B-8165-548764A5B979}" type="parTrans" cxnId="{009A24C5-2744-4725-BB76-4004E27CE670}">
      <dgm:prSet/>
      <dgm:spPr/>
      <dgm:t>
        <a:bodyPr/>
        <a:lstStyle/>
        <a:p>
          <a:endParaRPr lang="zh-TW" altLang="en-US"/>
        </a:p>
      </dgm:t>
    </dgm:pt>
    <dgm:pt modelId="{28B1A0DD-1209-4A21-849D-1135A1B9CEA5}" type="sibTrans" cxnId="{009A24C5-2744-4725-BB76-4004E27CE670}">
      <dgm:prSet/>
      <dgm:spPr/>
      <dgm:t>
        <a:bodyPr/>
        <a:lstStyle/>
        <a:p>
          <a:endParaRPr lang="zh-TW" altLang="en-US"/>
        </a:p>
      </dgm:t>
    </dgm:pt>
    <dgm:pt modelId="{38204901-0340-4451-9D93-FAAF0C8AD3D1}" type="pres">
      <dgm:prSet presAssocID="{850512B1-1087-4B52-A44F-E506098D17B4}" presName="linearFlow" presStyleCnt="0">
        <dgm:presLayoutVars>
          <dgm:resizeHandles val="exact"/>
        </dgm:presLayoutVars>
      </dgm:prSet>
      <dgm:spPr/>
    </dgm:pt>
    <dgm:pt modelId="{0DAA58FA-F8C1-49D7-B06C-7D0EA9A0BF22}" type="pres">
      <dgm:prSet presAssocID="{3D1E595B-DDC2-41E0-831F-1544926AFB31}" presName="node" presStyleLbl="node1" presStyleIdx="0" presStyleCnt="2">
        <dgm:presLayoutVars>
          <dgm:bulletEnabled val="1"/>
        </dgm:presLayoutVars>
      </dgm:prSet>
      <dgm:spPr/>
    </dgm:pt>
    <dgm:pt modelId="{CA0DB8C3-0A98-4428-BB53-4C01A41015C1}" type="pres">
      <dgm:prSet presAssocID="{54AF1FB0-0065-458C-BEBA-20E28BCCB163}" presName="sibTrans" presStyleLbl="sibTrans2D1" presStyleIdx="0" presStyleCnt="1"/>
      <dgm:spPr/>
    </dgm:pt>
    <dgm:pt modelId="{1F6072D5-DC22-4C0D-A2A2-01E4A8E65169}" type="pres">
      <dgm:prSet presAssocID="{54AF1FB0-0065-458C-BEBA-20E28BCCB163}" presName="connectorText" presStyleLbl="sibTrans2D1" presStyleIdx="0" presStyleCnt="1"/>
      <dgm:spPr/>
    </dgm:pt>
    <dgm:pt modelId="{F17A2A3E-8053-4C68-A4AB-493699B10F21}" type="pres">
      <dgm:prSet presAssocID="{5D6BD289-E1A3-4A7C-B093-FA29E7E3EAFF}" presName="node" presStyleLbl="node1" presStyleIdx="1" presStyleCnt="2">
        <dgm:presLayoutVars>
          <dgm:bulletEnabled val="1"/>
        </dgm:presLayoutVars>
      </dgm:prSet>
      <dgm:spPr/>
    </dgm:pt>
  </dgm:ptLst>
  <dgm:cxnLst>
    <dgm:cxn modelId="{AC09441C-B98B-4DB7-9A0E-424C9BBAC304}" type="presOf" srcId="{54AF1FB0-0065-458C-BEBA-20E28BCCB163}" destId="{CA0DB8C3-0A98-4428-BB53-4C01A41015C1}" srcOrd="0" destOrd="0" presId="urn:microsoft.com/office/officeart/2005/8/layout/process2"/>
    <dgm:cxn modelId="{D27AE473-E444-4982-AB91-CB2C025FB885}" type="presOf" srcId="{54AF1FB0-0065-458C-BEBA-20E28BCCB163}" destId="{1F6072D5-DC22-4C0D-A2A2-01E4A8E65169}" srcOrd="1" destOrd="0" presId="urn:microsoft.com/office/officeart/2005/8/layout/process2"/>
    <dgm:cxn modelId="{7FFEAF87-9711-4671-BD29-71DFD9EAA5A9}" type="presOf" srcId="{5D6BD289-E1A3-4A7C-B093-FA29E7E3EAFF}" destId="{F17A2A3E-8053-4C68-A4AB-493699B10F21}" srcOrd="0" destOrd="0" presId="urn:microsoft.com/office/officeart/2005/8/layout/process2"/>
    <dgm:cxn modelId="{74766AA3-AD19-4D32-A4CD-683430F1385F}" type="presOf" srcId="{3D1E595B-DDC2-41E0-831F-1544926AFB31}" destId="{0DAA58FA-F8C1-49D7-B06C-7D0EA9A0BF22}" srcOrd="0" destOrd="0" presId="urn:microsoft.com/office/officeart/2005/8/layout/process2"/>
    <dgm:cxn modelId="{009A24C5-2744-4725-BB76-4004E27CE670}" srcId="{850512B1-1087-4B52-A44F-E506098D17B4}" destId="{5D6BD289-E1A3-4A7C-B093-FA29E7E3EAFF}" srcOrd="1" destOrd="0" parTransId="{7E24831B-C358-4A0B-8165-548764A5B979}" sibTransId="{28B1A0DD-1209-4A21-849D-1135A1B9CEA5}"/>
    <dgm:cxn modelId="{714602CC-F189-4191-BDD7-8555A3E5168E}" type="presOf" srcId="{850512B1-1087-4B52-A44F-E506098D17B4}" destId="{38204901-0340-4451-9D93-FAAF0C8AD3D1}" srcOrd="0" destOrd="0" presId="urn:microsoft.com/office/officeart/2005/8/layout/process2"/>
    <dgm:cxn modelId="{73CAF6EB-C08C-4C05-95EA-B76AD876EC39}" srcId="{850512B1-1087-4B52-A44F-E506098D17B4}" destId="{3D1E595B-DDC2-41E0-831F-1544926AFB31}" srcOrd="0" destOrd="0" parTransId="{E53AB7BC-119B-470B-A1E3-67D96A924B02}" sibTransId="{54AF1FB0-0065-458C-BEBA-20E28BCCB163}"/>
    <dgm:cxn modelId="{D779CC48-6E44-4656-9D90-DDFA9C3CC006}" type="presParOf" srcId="{38204901-0340-4451-9D93-FAAF0C8AD3D1}" destId="{0DAA58FA-F8C1-49D7-B06C-7D0EA9A0BF22}" srcOrd="0" destOrd="0" presId="urn:microsoft.com/office/officeart/2005/8/layout/process2"/>
    <dgm:cxn modelId="{8A0B6490-73C1-48FC-B5A2-43E3BDF45AED}" type="presParOf" srcId="{38204901-0340-4451-9D93-FAAF0C8AD3D1}" destId="{CA0DB8C3-0A98-4428-BB53-4C01A41015C1}" srcOrd="1" destOrd="0" presId="urn:microsoft.com/office/officeart/2005/8/layout/process2"/>
    <dgm:cxn modelId="{FFDECE3C-7215-4989-B1CC-5003B8F1D4F6}" type="presParOf" srcId="{CA0DB8C3-0A98-4428-BB53-4C01A41015C1}" destId="{1F6072D5-DC22-4C0D-A2A2-01E4A8E65169}" srcOrd="0" destOrd="0" presId="urn:microsoft.com/office/officeart/2005/8/layout/process2"/>
    <dgm:cxn modelId="{F8F3AAAB-612A-4C39-8AFB-023FD415C7C3}" type="presParOf" srcId="{38204901-0340-4451-9D93-FAAF0C8AD3D1}" destId="{F17A2A3E-8053-4C68-A4AB-493699B10F21}" srcOrd="2" destOrd="0" presId="urn:microsoft.com/office/officeart/2005/8/layout/process2"/>
  </dgm:cxnLst>
  <dgm:bg/>
  <dgm:whole/>
  <dgm:extLst>
    <a:ext uri="http://schemas.microsoft.com/office/drawing/2008/diagram">
      <dsp:dataModelExt xmlns:dsp="http://schemas.microsoft.com/office/drawing/2008/diagram" relId="rId22"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50512B1-1087-4B52-A44F-E506098D17B4}" type="doc">
      <dgm:prSet loTypeId="urn:microsoft.com/office/officeart/2005/8/layout/process2" loCatId="process" qsTypeId="urn:microsoft.com/office/officeart/2005/8/quickstyle/simple1" qsCatId="simple" csTypeId="urn:microsoft.com/office/officeart/2005/8/colors/accent3_1" csCatId="accent3" phldr="1"/>
      <dgm:spPr/>
    </dgm:pt>
    <dgm:pt modelId="{3D1E595B-DDC2-41E0-831F-1544926AFB31}">
      <dgm:prSet phldrT="[文字]" custT="1"/>
      <dgm:spPr/>
      <dgm:t>
        <a:bodyPr/>
        <a:lstStyle/>
        <a:p>
          <a:pPr algn="l">
            <a:lnSpc>
              <a:spcPts val="2000"/>
            </a:lnSpc>
            <a:spcAft>
              <a:spcPts val="0"/>
            </a:spcAft>
          </a:pPr>
          <a:r>
            <a:rPr lang="en-US" altLang="zh-TW" sz="12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1.</a:t>
          </a:r>
          <a:r>
            <a:rPr lang="zh-TW" altLang="en-US" sz="12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入學許可</a:t>
          </a:r>
          <a:br>
            <a:rPr lang="en-US" altLang="zh-TW" sz="12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br>
          <a:r>
            <a:rPr lang="en-US" altLang="zh-TW" sz="12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2.</a:t>
          </a:r>
          <a:r>
            <a:rPr lang="zh-TW" altLang="en-US" sz="12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家長同意書</a:t>
          </a:r>
          <a:br>
            <a:rPr lang="en-US" altLang="zh-TW" sz="12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br>
          <a:r>
            <a:rPr lang="en-US" altLang="zh-TW" sz="12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3.</a:t>
          </a:r>
          <a:r>
            <a:rPr lang="zh-TW" altLang="en-US" sz="12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研修學校行事曆</a:t>
          </a:r>
          <a:br>
            <a:rPr lang="en-US" altLang="zh-TW" sz="12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br>
          <a:r>
            <a:rPr lang="en-US" altLang="zh-TW" sz="12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4.</a:t>
          </a:r>
          <a:r>
            <a:rPr lang="zh-TW" altLang="en-US" sz="12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簽證</a:t>
          </a:r>
          <a:br>
            <a:rPr lang="en-US" altLang="zh-TW" sz="12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br>
          <a:r>
            <a:rPr lang="en-US" altLang="zh-TW" sz="12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5.</a:t>
          </a:r>
          <a:r>
            <a:rPr lang="zh-TW" altLang="en-US" sz="12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機票購票證明</a:t>
          </a:r>
          <a:endParaRPr lang="en-US" altLang="zh-TW" sz="12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endParaRPr>
        </a:p>
        <a:p>
          <a:pPr algn="l">
            <a:lnSpc>
              <a:spcPts val="2000"/>
            </a:lnSpc>
            <a:spcAft>
              <a:spcPts val="0"/>
            </a:spcAft>
          </a:pPr>
          <a:r>
            <a:rPr lang="en-US" altLang="zh-TW" sz="1200" b="0" dirty="0">
              <a:latin typeface="微軟正黑體" panose="020B0604030504040204" pitchFamily="34" charset="-120"/>
              <a:ea typeface="微軟正黑體" panose="020B0604030504040204" pitchFamily="34" charset="-120"/>
            </a:rPr>
            <a:t>6</a:t>
          </a:r>
          <a:r>
            <a:rPr lang="en-US" altLang="en-US" sz="1200" b="0" dirty="0">
              <a:latin typeface="微軟正黑體" panose="020B0604030504040204" pitchFamily="34" charset="-120"/>
              <a:ea typeface="微軟正黑體" panose="020B0604030504040204" pitchFamily="34" charset="-120"/>
            </a:rPr>
            <a:t>.</a:t>
          </a:r>
          <a:r>
            <a:rPr lang="zh-TW" altLang="en-US" sz="1200" b="0" dirty="0">
              <a:latin typeface="微軟正黑體" panose="020B0604030504040204" pitchFamily="34" charset="-120"/>
              <a:ea typeface="微軟正黑體" panose="020B0604030504040204" pitchFamily="34" charset="-120"/>
            </a:rPr>
            <a:t>本人郵局或銀行存摺影本</a:t>
          </a:r>
          <a:br>
            <a:rPr lang="en-US" altLang="zh-TW" sz="1200" b="0" dirty="0">
              <a:latin typeface="微軟正黑體" panose="020B0604030504040204" pitchFamily="34" charset="-120"/>
              <a:ea typeface="微軟正黑體" panose="020B0604030504040204" pitchFamily="34" charset="-120"/>
            </a:rPr>
          </a:br>
          <a:r>
            <a:rPr lang="en-US" altLang="zh-TW" sz="1200" b="0" dirty="0">
              <a:latin typeface="微軟正黑體" panose="020B0604030504040204" pitchFamily="34" charset="-120"/>
              <a:ea typeface="微軟正黑體" panose="020B0604030504040204" pitchFamily="34" charset="-120"/>
            </a:rPr>
            <a:t>7</a:t>
          </a:r>
          <a:r>
            <a:rPr lang="en-US" altLang="en-US" sz="1200" b="0" dirty="0">
              <a:latin typeface="微軟正黑體" panose="020B0604030504040204" pitchFamily="34" charset="-120"/>
              <a:ea typeface="微軟正黑體" panose="020B0604030504040204" pitchFamily="34" charset="-120"/>
            </a:rPr>
            <a:t>.</a:t>
          </a:r>
          <a:r>
            <a:rPr lang="zh-TW" altLang="en-US" sz="1200" b="0" dirty="0">
              <a:latin typeface="微軟正黑體" panose="020B0604030504040204" pitchFamily="34" charset="-120"/>
              <a:ea typeface="微軟正黑體" panose="020B0604030504040204" pitchFamily="34" charset="-120"/>
            </a:rPr>
            <a:t>本人簡易私章</a:t>
          </a:r>
          <a:br>
            <a:rPr lang="en-US" altLang="zh-TW" sz="1200" b="0" dirty="0">
              <a:latin typeface="微軟正黑體" panose="020B0604030504040204" pitchFamily="34" charset="-120"/>
              <a:ea typeface="微軟正黑體" panose="020B0604030504040204" pitchFamily="34" charset="-120"/>
            </a:rPr>
          </a:br>
          <a:r>
            <a:rPr lang="en-US" altLang="zh-TW" sz="1200" b="0" dirty="0">
              <a:latin typeface="微軟正黑體" panose="020B0604030504040204" pitchFamily="34" charset="-120"/>
              <a:ea typeface="微軟正黑體" panose="020B0604030504040204" pitchFamily="34" charset="-120"/>
            </a:rPr>
            <a:t>8</a:t>
          </a:r>
          <a:r>
            <a:rPr lang="en-US" altLang="en-US" sz="1200" b="0" dirty="0">
              <a:latin typeface="微軟正黑體" panose="020B0604030504040204" pitchFamily="34" charset="-120"/>
              <a:ea typeface="微軟正黑體" panose="020B0604030504040204" pitchFamily="34" charset="-120"/>
            </a:rPr>
            <a:t>.</a:t>
          </a:r>
          <a:r>
            <a:rPr lang="zh-TW" altLang="en-US" sz="1200" b="0" dirty="0">
              <a:latin typeface="微軟正黑體" panose="020B0604030504040204" pitchFamily="34" charset="-120"/>
              <a:ea typeface="微軟正黑體" panose="020B0604030504040204" pitchFamily="34" charset="-120"/>
            </a:rPr>
            <a:t>行政契約書正本</a:t>
          </a:r>
          <a:r>
            <a:rPr lang="en-US" altLang="zh-TW" sz="1200" b="0" dirty="0">
              <a:latin typeface="微軟正黑體" panose="020B0604030504040204" pitchFamily="34" charset="-120"/>
              <a:ea typeface="微軟正黑體" panose="020B0604030504040204" pitchFamily="34" charset="-120"/>
            </a:rPr>
            <a:t>3</a:t>
          </a:r>
          <a:r>
            <a:rPr lang="zh-TW" altLang="en-US" sz="1200" b="0" dirty="0">
              <a:latin typeface="微軟正黑體" panose="020B0604030504040204" pitchFamily="34" charset="-120"/>
              <a:ea typeface="微軟正黑體" panose="020B0604030504040204" pitchFamily="34" charset="-120"/>
            </a:rPr>
            <a:t>份</a:t>
          </a:r>
          <a:br>
            <a:rPr lang="zh-TW" altLang="en-US" sz="1200" b="0" dirty="0">
              <a:latin typeface="微軟正黑體" panose="020B0604030504040204" pitchFamily="34" charset="-120"/>
              <a:ea typeface="微軟正黑體" panose="020B0604030504040204" pitchFamily="34" charset="-120"/>
            </a:rPr>
          </a:br>
          <a:r>
            <a:rPr lang="zh-TW" altLang="en-US" sz="1200" b="0" dirty="0">
              <a:latin typeface="微軟正黑體" panose="020B0604030504040204" pitchFamily="34" charset="-120"/>
              <a:ea typeface="微軟正黑體" panose="020B0604030504040204" pitchFamily="34" charset="-120"/>
            </a:rPr>
            <a:t>   </a:t>
          </a:r>
          <a:r>
            <a:rPr lang="en-US" altLang="en-US" sz="1200" b="0" dirty="0">
              <a:latin typeface="微軟正黑體" panose="020B0604030504040204" pitchFamily="34" charset="-120"/>
              <a:ea typeface="微軟正黑體" panose="020B0604030504040204" pitchFamily="34" charset="-120"/>
            </a:rPr>
            <a:t>(</a:t>
          </a:r>
          <a:r>
            <a:rPr lang="zh-TW" altLang="en-US" sz="1200" b="0" dirty="0">
              <a:latin typeface="微軟正黑體" panose="020B0604030504040204" pitchFamily="34" charset="-120"/>
              <a:ea typeface="微軟正黑體" panose="020B0604030504040204" pitchFamily="34" charset="-120"/>
            </a:rPr>
            <a:t>學生本人及家長監護人親簽</a:t>
          </a:r>
          <a:r>
            <a:rPr lang="en-US" altLang="en-US" sz="1200" b="0" dirty="0">
              <a:latin typeface="微軟正黑體" panose="020B0604030504040204" pitchFamily="34" charset="-120"/>
              <a:ea typeface="微軟正黑體" panose="020B0604030504040204" pitchFamily="34" charset="-120"/>
            </a:rPr>
            <a:t>+</a:t>
          </a:r>
          <a:r>
            <a:rPr lang="zh-TW" altLang="en-US" sz="1200" b="0" dirty="0">
              <a:latin typeface="微軟正黑體" panose="020B0604030504040204" pitchFamily="34" charset="-120"/>
              <a:ea typeface="微軟正黑體" panose="020B0604030504040204" pitchFamily="34" charset="-120"/>
            </a:rPr>
            <a:t>蓋章</a:t>
          </a:r>
          <a:r>
            <a:rPr lang="en-US" altLang="en-US" sz="1200" b="0" dirty="0">
              <a:latin typeface="微軟正黑體" panose="020B0604030504040204" pitchFamily="34" charset="-120"/>
              <a:ea typeface="微軟正黑體" panose="020B0604030504040204" pitchFamily="34" charset="-120"/>
            </a:rPr>
            <a:t>)</a:t>
          </a:r>
          <a:endParaRPr lang="zh-TW" altLang="en-US" sz="1200" b="0" dirty="0">
            <a:latin typeface="微軟正黑體" panose="020B0604030504040204" pitchFamily="34" charset="-120"/>
            <a:ea typeface="微軟正黑體" panose="020B0604030504040204" pitchFamily="34" charset="-120"/>
          </a:endParaRPr>
        </a:p>
      </dgm:t>
    </dgm:pt>
    <dgm:pt modelId="{E53AB7BC-119B-470B-A1E3-67D96A924B02}" type="parTrans" cxnId="{73CAF6EB-C08C-4C05-95EA-B76AD876EC39}">
      <dgm:prSet/>
      <dgm:spPr/>
      <dgm:t>
        <a:bodyPr/>
        <a:lstStyle/>
        <a:p>
          <a:endParaRPr lang="zh-TW" altLang="en-US" sz="1600">
            <a:latin typeface="微軟正黑體" panose="020B0604030504040204" pitchFamily="34" charset="-120"/>
            <a:ea typeface="微軟正黑體" panose="020B0604030504040204" pitchFamily="34" charset="-120"/>
          </a:endParaRPr>
        </a:p>
      </dgm:t>
    </dgm:pt>
    <dgm:pt modelId="{54AF1FB0-0065-458C-BEBA-20E28BCCB163}" type="sibTrans" cxnId="{73CAF6EB-C08C-4C05-95EA-B76AD876EC39}">
      <dgm:prSet custT="1"/>
      <dgm:spPr/>
      <dgm:t>
        <a:bodyPr/>
        <a:lstStyle/>
        <a:p>
          <a:endParaRPr lang="zh-TW" altLang="en-US" sz="1600" dirty="0">
            <a:latin typeface="微軟正黑體" panose="020B0604030504040204" pitchFamily="34" charset="-120"/>
            <a:ea typeface="微軟正黑體" panose="020B0604030504040204" pitchFamily="34" charset="-120"/>
          </a:endParaRPr>
        </a:p>
      </dgm:t>
    </dgm:pt>
    <dgm:pt modelId="{38204901-0340-4451-9D93-FAAF0C8AD3D1}" type="pres">
      <dgm:prSet presAssocID="{850512B1-1087-4B52-A44F-E506098D17B4}" presName="linearFlow" presStyleCnt="0">
        <dgm:presLayoutVars>
          <dgm:resizeHandles val="exact"/>
        </dgm:presLayoutVars>
      </dgm:prSet>
      <dgm:spPr/>
    </dgm:pt>
    <dgm:pt modelId="{0DAA58FA-F8C1-49D7-B06C-7D0EA9A0BF22}" type="pres">
      <dgm:prSet presAssocID="{3D1E595B-DDC2-41E0-831F-1544926AFB31}" presName="node" presStyleLbl="node1" presStyleIdx="0" presStyleCnt="1" custLinFactNeighborY="29963">
        <dgm:presLayoutVars>
          <dgm:bulletEnabled val="1"/>
        </dgm:presLayoutVars>
      </dgm:prSet>
      <dgm:spPr/>
    </dgm:pt>
  </dgm:ptLst>
  <dgm:cxnLst>
    <dgm:cxn modelId="{74766AA3-AD19-4D32-A4CD-683430F1385F}" type="presOf" srcId="{3D1E595B-DDC2-41E0-831F-1544926AFB31}" destId="{0DAA58FA-F8C1-49D7-B06C-7D0EA9A0BF22}" srcOrd="0" destOrd="0" presId="urn:microsoft.com/office/officeart/2005/8/layout/process2"/>
    <dgm:cxn modelId="{714602CC-F189-4191-BDD7-8555A3E5168E}" type="presOf" srcId="{850512B1-1087-4B52-A44F-E506098D17B4}" destId="{38204901-0340-4451-9D93-FAAF0C8AD3D1}" srcOrd="0" destOrd="0" presId="urn:microsoft.com/office/officeart/2005/8/layout/process2"/>
    <dgm:cxn modelId="{73CAF6EB-C08C-4C05-95EA-B76AD876EC39}" srcId="{850512B1-1087-4B52-A44F-E506098D17B4}" destId="{3D1E595B-DDC2-41E0-831F-1544926AFB31}" srcOrd="0" destOrd="0" parTransId="{E53AB7BC-119B-470B-A1E3-67D96A924B02}" sibTransId="{54AF1FB0-0065-458C-BEBA-20E28BCCB163}"/>
    <dgm:cxn modelId="{D779CC48-6E44-4656-9D90-DDFA9C3CC006}" type="presParOf" srcId="{38204901-0340-4451-9D93-FAAF0C8AD3D1}" destId="{0DAA58FA-F8C1-49D7-B06C-7D0EA9A0BF22}" srcOrd="0" destOrd="0" presId="urn:microsoft.com/office/officeart/2005/8/layout/process2"/>
  </dgm:cxnLst>
  <dgm:bg/>
  <dgm:whole/>
  <dgm:extLst>
    <a:ext uri="http://schemas.microsoft.com/office/drawing/2008/diagram">
      <dsp:dataModelExt xmlns:dsp="http://schemas.microsoft.com/office/drawing/2008/diagram" relId="rId2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F8E75746-D5A4-4945-84FB-E5EEB3425240}" type="doc">
      <dgm:prSet loTypeId="urn:microsoft.com/office/officeart/2008/layout/LinedList" loCatId="list" qsTypeId="urn:microsoft.com/office/officeart/2005/8/quickstyle/simple1" qsCatId="simple" csTypeId="urn:microsoft.com/office/officeart/2005/8/colors/accent6_1" csCatId="accent6" phldr="1"/>
      <dgm:spPr/>
      <dgm:t>
        <a:bodyPr/>
        <a:lstStyle/>
        <a:p>
          <a:endParaRPr lang="zh-TW" altLang="en-US"/>
        </a:p>
      </dgm:t>
    </dgm:pt>
    <dgm:pt modelId="{DAD579A1-D322-410D-B72F-50357EC1203F}">
      <dgm:prSet custT="1"/>
      <dgm:spPr/>
      <dgm:t>
        <a:bodyPr/>
        <a:lstStyle/>
        <a:p>
          <a:r>
            <a:rPr lang="zh-TW" altLang="en-US" sz="2000" dirty="0">
              <a:latin typeface="微軟正黑體" panose="020B0604030504040204" pitchFamily="34" charset="-120"/>
              <a:ea typeface="微軟正黑體" panose="020B0604030504040204" pitchFamily="34" charset="-120"/>
            </a:rPr>
            <a:t>及早規劃準備，避免因海外交換而延畢</a:t>
          </a:r>
        </a:p>
      </dgm:t>
    </dgm:pt>
    <dgm:pt modelId="{D0C5D86E-340D-42B1-8CF9-455485391F3C}" type="parTrans" cxnId="{5A6F19A5-E353-4815-82C1-229A21D0C4BF}">
      <dgm:prSet/>
      <dgm:spPr/>
      <dgm:t>
        <a:bodyPr/>
        <a:lstStyle/>
        <a:p>
          <a:endParaRPr lang="zh-TW" altLang="en-US" sz="2000">
            <a:latin typeface="微軟正黑體" panose="020B0604030504040204" pitchFamily="34" charset="-120"/>
            <a:ea typeface="微軟正黑體" panose="020B0604030504040204" pitchFamily="34" charset="-120"/>
          </a:endParaRPr>
        </a:p>
      </dgm:t>
    </dgm:pt>
    <dgm:pt modelId="{6137D2FD-C760-4262-8578-66F46CE08E92}" type="sibTrans" cxnId="{5A6F19A5-E353-4815-82C1-229A21D0C4BF}">
      <dgm:prSet/>
      <dgm:spPr/>
      <dgm:t>
        <a:bodyPr/>
        <a:lstStyle/>
        <a:p>
          <a:endParaRPr lang="zh-TW" altLang="en-US" sz="2000">
            <a:latin typeface="微軟正黑體" panose="020B0604030504040204" pitchFamily="34" charset="-120"/>
            <a:ea typeface="微軟正黑體" panose="020B0604030504040204" pitchFamily="34" charset="-120"/>
          </a:endParaRPr>
        </a:p>
      </dgm:t>
    </dgm:pt>
    <dgm:pt modelId="{BD5641B2-8A63-467B-877F-34856289DC1D}">
      <dgm:prSet custT="1"/>
      <dgm:spPr/>
      <dgm:t>
        <a:bodyPr/>
        <a:lstStyle/>
        <a:p>
          <a:r>
            <a:rPr lang="zh-TW" altLang="en-US" sz="2000" dirty="0">
              <a:latin typeface="微軟正黑體" panose="020B0604030504040204" pitchFamily="34" charset="-120"/>
              <a:ea typeface="微軟正黑體" panose="020B0604030504040204" pitchFamily="34" charset="-120"/>
            </a:rPr>
            <a:t>視自身財務情況，多與家人討論適合的海外交換研修方式，如：寒</a:t>
          </a:r>
          <a:r>
            <a:rPr lang="en-US" altLang="zh-TW" sz="2000" dirty="0">
              <a:latin typeface="微軟正黑體" panose="020B0604030504040204" pitchFamily="34" charset="-120"/>
              <a:ea typeface="微軟正黑體" panose="020B0604030504040204" pitchFamily="34" charset="-120"/>
            </a:rPr>
            <a:t>/</a:t>
          </a:r>
          <a:r>
            <a:rPr lang="zh-TW" altLang="en-US" sz="2000" dirty="0">
              <a:latin typeface="微軟正黑體" panose="020B0604030504040204" pitchFamily="34" charset="-120"/>
              <a:ea typeface="微軟正黑體" panose="020B0604030504040204" pitchFamily="34" charset="-120"/>
            </a:rPr>
            <a:t>暑假姐妹校短期交流計畫</a:t>
          </a:r>
        </a:p>
      </dgm:t>
    </dgm:pt>
    <dgm:pt modelId="{450B3FD0-D124-4E4D-BC1A-6E68EDCC19AF}" type="parTrans" cxnId="{A55FC720-589C-4209-9549-801B110E82AC}">
      <dgm:prSet/>
      <dgm:spPr/>
      <dgm:t>
        <a:bodyPr/>
        <a:lstStyle/>
        <a:p>
          <a:endParaRPr lang="zh-TW" altLang="en-US" sz="2000">
            <a:latin typeface="微軟正黑體" panose="020B0604030504040204" pitchFamily="34" charset="-120"/>
            <a:ea typeface="微軟正黑體" panose="020B0604030504040204" pitchFamily="34" charset="-120"/>
          </a:endParaRPr>
        </a:p>
      </dgm:t>
    </dgm:pt>
    <dgm:pt modelId="{5CAD0AFD-494C-4B25-A2A3-570C1B1421A8}" type="sibTrans" cxnId="{A55FC720-589C-4209-9549-801B110E82AC}">
      <dgm:prSet/>
      <dgm:spPr/>
      <dgm:t>
        <a:bodyPr/>
        <a:lstStyle/>
        <a:p>
          <a:endParaRPr lang="zh-TW" altLang="en-US" sz="2000">
            <a:latin typeface="微軟正黑體" panose="020B0604030504040204" pitchFamily="34" charset="-120"/>
            <a:ea typeface="微軟正黑體" panose="020B0604030504040204" pitchFamily="34" charset="-120"/>
          </a:endParaRPr>
        </a:p>
      </dgm:t>
    </dgm:pt>
    <dgm:pt modelId="{4EBF3A7F-F60C-4E33-9895-ACF11681E4B3}">
      <dgm:prSet custT="1"/>
      <dgm:spPr/>
      <dgm:t>
        <a:bodyPr/>
        <a:lstStyle/>
        <a:p>
          <a:r>
            <a:rPr lang="zh-TW" altLang="en-US" sz="2000">
              <a:latin typeface="微軟正黑體" panose="020B0604030504040204" pitchFamily="34" charset="-120"/>
              <a:ea typeface="微軟正黑體" panose="020B0604030504040204" pitchFamily="34" charset="-120"/>
            </a:rPr>
            <a:t>善用合作學校資源，積極研修專業課程</a:t>
          </a:r>
        </a:p>
      </dgm:t>
    </dgm:pt>
    <dgm:pt modelId="{1D9CA9BD-F50D-48CD-85ED-B8E0FAAFA2E2}" type="parTrans" cxnId="{B4A5DB1D-A056-476D-BCFC-0C0557C4E2D7}">
      <dgm:prSet/>
      <dgm:spPr/>
      <dgm:t>
        <a:bodyPr/>
        <a:lstStyle/>
        <a:p>
          <a:endParaRPr lang="zh-TW" altLang="en-US" sz="2000">
            <a:latin typeface="微軟正黑體" panose="020B0604030504040204" pitchFamily="34" charset="-120"/>
            <a:ea typeface="微軟正黑體" panose="020B0604030504040204" pitchFamily="34" charset="-120"/>
          </a:endParaRPr>
        </a:p>
      </dgm:t>
    </dgm:pt>
    <dgm:pt modelId="{410C282A-5B2D-485E-9372-2C818D0ACA83}" type="sibTrans" cxnId="{B4A5DB1D-A056-476D-BCFC-0C0557C4E2D7}">
      <dgm:prSet/>
      <dgm:spPr/>
      <dgm:t>
        <a:bodyPr/>
        <a:lstStyle/>
        <a:p>
          <a:endParaRPr lang="zh-TW" altLang="en-US" sz="2000">
            <a:latin typeface="微軟正黑體" panose="020B0604030504040204" pitchFamily="34" charset="-120"/>
            <a:ea typeface="微軟正黑體" panose="020B0604030504040204" pitchFamily="34" charset="-120"/>
          </a:endParaRPr>
        </a:p>
      </dgm:t>
    </dgm:pt>
    <dgm:pt modelId="{2C0D9F01-9952-4DD9-9913-F4A460150267}">
      <dgm:prSet phldrT="[文字]" custT="1"/>
      <dgm:spPr/>
      <dgm:t>
        <a:bodyPr/>
        <a:lstStyle/>
        <a:p>
          <a:r>
            <a:rPr lang="zh-TW" altLang="en-US" sz="2000">
              <a:latin typeface="微軟正黑體" panose="020B0604030504040204" pitchFamily="34" charset="-120"/>
              <a:ea typeface="微軟正黑體" panose="020B0604030504040204" pitchFamily="34" charset="-120"/>
            </a:rPr>
            <a:t>讓海外交流研修豐富你的學習，而非增添負擔</a:t>
          </a:r>
          <a:endParaRPr lang="zh-TW" altLang="en-US" sz="2000" dirty="0">
            <a:latin typeface="微軟正黑體" panose="020B0604030504040204" pitchFamily="34" charset="-120"/>
            <a:ea typeface="微軟正黑體" panose="020B0604030504040204" pitchFamily="34" charset="-120"/>
          </a:endParaRPr>
        </a:p>
      </dgm:t>
    </dgm:pt>
    <dgm:pt modelId="{69F2C3C3-11C3-46BF-A1C2-ECCA5DA9C619}" type="parTrans" cxnId="{446F2F4C-0C99-4E60-B302-9D56025B98D8}">
      <dgm:prSet/>
      <dgm:spPr/>
      <dgm:t>
        <a:bodyPr/>
        <a:lstStyle/>
        <a:p>
          <a:endParaRPr lang="zh-TW" altLang="en-US"/>
        </a:p>
      </dgm:t>
    </dgm:pt>
    <dgm:pt modelId="{9400C452-84CC-450E-9274-99F241B83FFF}" type="sibTrans" cxnId="{446F2F4C-0C99-4E60-B302-9D56025B98D8}">
      <dgm:prSet/>
      <dgm:spPr/>
      <dgm:t>
        <a:bodyPr/>
        <a:lstStyle/>
        <a:p>
          <a:endParaRPr lang="zh-TW" altLang="en-US"/>
        </a:p>
      </dgm:t>
    </dgm:pt>
    <dgm:pt modelId="{EF073925-78AD-4763-A30A-33AB4A019B6E}" type="pres">
      <dgm:prSet presAssocID="{F8E75746-D5A4-4945-84FB-E5EEB3425240}" presName="vert0" presStyleCnt="0">
        <dgm:presLayoutVars>
          <dgm:dir/>
          <dgm:animOne val="branch"/>
          <dgm:animLvl val="lvl"/>
        </dgm:presLayoutVars>
      </dgm:prSet>
      <dgm:spPr/>
    </dgm:pt>
    <dgm:pt modelId="{9550501C-3192-4FE8-B390-0B1E89DF3646}" type="pres">
      <dgm:prSet presAssocID="{DAD579A1-D322-410D-B72F-50357EC1203F}" presName="thickLine" presStyleLbl="alignNode1" presStyleIdx="0" presStyleCnt="4"/>
      <dgm:spPr/>
    </dgm:pt>
    <dgm:pt modelId="{8225A0DB-1C95-4724-8BEC-6B2CE7A63C37}" type="pres">
      <dgm:prSet presAssocID="{DAD579A1-D322-410D-B72F-50357EC1203F}" presName="horz1" presStyleCnt="0"/>
      <dgm:spPr/>
    </dgm:pt>
    <dgm:pt modelId="{CEF244F4-214B-402E-9D41-4896EDDA6BC1}" type="pres">
      <dgm:prSet presAssocID="{DAD579A1-D322-410D-B72F-50357EC1203F}" presName="tx1" presStyleLbl="revTx" presStyleIdx="0" presStyleCnt="4"/>
      <dgm:spPr/>
    </dgm:pt>
    <dgm:pt modelId="{BC88F8B8-E830-4030-B730-A3FAE7CA2DA5}" type="pres">
      <dgm:prSet presAssocID="{DAD579A1-D322-410D-B72F-50357EC1203F}" presName="vert1" presStyleCnt="0"/>
      <dgm:spPr/>
    </dgm:pt>
    <dgm:pt modelId="{80E166D0-FA50-4854-868B-65CF7EB70D49}" type="pres">
      <dgm:prSet presAssocID="{2C0D9F01-9952-4DD9-9913-F4A460150267}" presName="thickLine" presStyleLbl="alignNode1" presStyleIdx="1" presStyleCnt="4"/>
      <dgm:spPr/>
    </dgm:pt>
    <dgm:pt modelId="{98202D36-12FF-4010-BA35-91EE07F4E4E0}" type="pres">
      <dgm:prSet presAssocID="{2C0D9F01-9952-4DD9-9913-F4A460150267}" presName="horz1" presStyleCnt="0"/>
      <dgm:spPr/>
    </dgm:pt>
    <dgm:pt modelId="{D7A5A8BE-581E-4C40-9E78-E1C81017EC8A}" type="pres">
      <dgm:prSet presAssocID="{2C0D9F01-9952-4DD9-9913-F4A460150267}" presName="tx1" presStyleLbl="revTx" presStyleIdx="1" presStyleCnt="4"/>
      <dgm:spPr/>
    </dgm:pt>
    <dgm:pt modelId="{F1483230-D782-482E-82D9-BB2470C488CB}" type="pres">
      <dgm:prSet presAssocID="{2C0D9F01-9952-4DD9-9913-F4A460150267}" presName="vert1" presStyleCnt="0"/>
      <dgm:spPr/>
    </dgm:pt>
    <dgm:pt modelId="{B1A9F8F5-22C0-489A-8D11-0672958CDB39}" type="pres">
      <dgm:prSet presAssocID="{BD5641B2-8A63-467B-877F-34856289DC1D}" presName="thickLine" presStyleLbl="alignNode1" presStyleIdx="2" presStyleCnt="4"/>
      <dgm:spPr/>
    </dgm:pt>
    <dgm:pt modelId="{0B1EE006-805F-45A1-A664-5ED6C21268B2}" type="pres">
      <dgm:prSet presAssocID="{BD5641B2-8A63-467B-877F-34856289DC1D}" presName="horz1" presStyleCnt="0"/>
      <dgm:spPr/>
    </dgm:pt>
    <dgm:pt modelId="{A7584099-45ED-4BD8-A8DE-DB0C63E39884}" type="pres">
      <dgm:prSet presAssocID="{BD5641B2-8A63-467B-877F-34856289DC1D}" presName="tx1" presStyleLbl="revTx" presStyleIdx="2" presStyleCnt="4"/>
      <dgm:spPr/>
    </dgm:pt>
    <dgm:pt modelId="{318ECA79-0A61-4BBB-B2B2-F125059BE7D0}" type="pres">
      <dgm:prSet presAssocID="{BD5641B2-8A63-467B-877F-34856289DC1D}" presName="vert1" presStyleCnt="0"/>
      <dgm:spPr/>
    </dgm:pt>
    <dgm:pt modelId="{CF8D0284-4A69-417C-97DB-C726784E404C}" type="pres">
      <dgm:prSet presAssocID="{4EBF3A7F-F60C-4E33-9895-ACF11681E4B3}" presName="thickLine" presStyleLbl="alignNode1" presStyleIdx="3" presStyleCnt="4"/>
      <dgm:spPr/>
    </dgm:pt>
    <dgm:pt modelId="{35381D37-A212-4774-92A7-0E2F5FE79970}" type="pres">
      <dgm:prSet presAssocID="{4EBF3A7F-F60C-4E33-9895-ACF11681E4B3}" presName="horz1" presStyleCnt="0"/>
      <dgm:spPr/>
    </dgm:pt>
    <dgm:pt modelId="{641E3E04-4063-47F7-82C5-4D582CE750E2}" type="pres">
      <dgm:prSet presAssocID="{4EBF3A7F-F60C-4E33-9895-ACF11681E4B3}" presName="tx1" presStyleLbl="revTx" presStyleIdx="3" presStyleCnt="4"/>
      <dgm:spPr/>
    </dgm:pt>
    <dgm:pt modelId="{5A0905A0-3F03-4A85-89F9-D6712D2EBE94}" type="pres">
      <dgm:prSet presAssocID="{4EBF3A7F-F60C-4E33-9895-ACF11681E4B3}" presName="vert1" presStyleCnt="0"/>
      <dgm:spPr/>
    </dgm:pt>
  </dgm:ptLst>
  <dgm:cxnLst>
    <dgm:cxn modelId="{B4A5DB1D-A056-476D-BCFC-0C0557C4E2D7}" srcId="{F8E75746-D5A4-4945-84FB-E5EEB3425240}" destId="{4EBF3A7F-F60C-4E33-9895-ACF11681E4B3}" srcOrd="3" destOrd="0" parTransId="{1D9CA9BD-F50D-48CD-85ED-B8E0FAAFA2E2}" sibTransId="{410C282A-5B2D-485E-9372-2C818D0ACA83}"/>
    <dgm:cxn modelId="{A55FC720-589C-4209-9549-801B110E82AC}" srcId="{F8E75746-D5A4-4945-84FB-E5EEB3425240}" destId="{BD5641B2-8A63-467B-877F-34856289DC1D}" srcOrd="2" destOrd="0" parTransId="{450B3FD0-D124-4E4D-BC1A-6E68EDCC19AF}" sibTransId="{5CAD0AFD-494C-4B25-A2A3-570C1B1421A8}"/>
    <dgm:cxn modelId="{F1B7F345-5090-4CB4-9FB0-4EBA164631E8}" type="presOf" srcId="{F8E75746-D5A4-4945-84FB-E5EEB3425240}" destId="{EF073925-78AD-4763-A30A-33AB4A019B6E}" srcOrd="0" destOrd="0" presId="urn:microsoft.com/office/officeart/2008/layout/LinedList"/>
    <dgm:cxn modelId="{446F2F4C-0C99-4E60-B302-9D56025B98D8}" srcId="{F8E75746-D5A4-4945-84FB-E5EEB3425240}" destId="{2C0D9F01-9952-4DD9-9913-F4A460150267}" srcOrd="1" destOrd="0" parTransId="{69F2C3C3-11C3-46BF-A1C2-ECCA5DA9C619}" sibTransId="{9400C452-84CC-450E-9274-99F241B83FFF}"/>
    <dgm:cxn modelId="{4CB2EF4E-2E1E-4D7D-927A-A645718BC9D4}" type="presOf" srcId="{DAD579A1-D322-410D-B72F-50357EC1203F}" destId="{CEF244F4-214B-402E-9D41-4896EDDA6BC1}" srcOrd="0" destOrd="0" presId="urn:microsoft.com/office/officeart/2008/layout/LinedList"/>
    <dgm:cxn modelId="{F60A967F-306D-4814-AF81-F6410BED66E0}" type="presOf" srcId="{4EBF3A7F-F60C-4E33-9895-ACF11681E4B3}" destId="{641E3E04-4063-47F7-82C5-4D582CE750E2}" srcOrd="0" destOrd="0" presId="urn:microsoft.com/office/officeart/2008/layout/LinedList"/>
    <dgm:cxn modelId="{19001F97-52AF-4390-85DC-D291CB09133B}" type="presOf" srcId="{BD5641B2-8A63-467B-877F-34856289DC1D}" destId="{A7584099-45ED-4BD8-A8DE-DB0C63E39884}" srcOrd="0" destOrd="0" presId="urn:microsoft.com/office/officeart/2008/layout/LinedList"/>
    <dgm:cxn modelId="{0007739B-C195-4418-9CBE-FDA0791BBE5B}" type="presOf" srcId="{2C0D9F01-9952-4DD9-9913-F4A460150267}" destId="{D7A5A8BE-581E-4C40-9E78-E1C81017EC8A}" srcOrd="0" destOrd="0" presId="urn:microsoft.com/office/officeart/2008/layout/LinedList"/>
    <dgm:cxn modelId="{5A6F19A5-E353-4815-82C1-229A21D0C4BF}" srcId="{F8E75746-D5A4-4945-84FB-E5EEB3425240}" destId="{DAD579A1-D322-410D-B72F-50357EC1203F}" srcOrd="0" destOrd="0" parTransId="{D0C5D86E-340D-42B1-8CF9-455485391F3C}" sibTransId="{6137D2FD-C760-4262-8578-66F46CE08E92}"/>
    <dgm:cxn modelId="{DBC176B0-4C7D-4E06-8D7C-07DE3FAA6D2E}" type="presParOf" srcId="{EF073925-78AD-4763-A30A-33AB4A019B6E}" destId="{9550501C-3192-4FE8-B390-0B1E89DF3646}" srcOrd="0" destOrd="0" presId="urn:microsoft.com/office/officeart/2008/layout/LinedList"/>
    <dgm:cxn modelId="{774F1ED5-C99D-4354-A7D8-2E7450794787}" type="presParOf" srcId="{EF073925-78AD-4763-A30A-33AB4A019B6E}" destId="{8225A0DB-1C95-4724-8BEC-6B2CE7A63C37}" srcOrd="1" destOrd="0" presId="urn:microsoft.com/office/officeart/2008/layout/LinedList"/>
    <dgm:cxn modelId="{3C869843-50B5-4B1E-83B7-C6E84069FE0D}" type="presParOf" srcId="{8225A0DB-1C95-4724-8BEC-6B2CE7A63C37}" destId="{CEF244F4-214B-402E-9D41-4896EDDA6BC1}" srcOrd="0" destOrd="0" presId="urn:microsoft.com/office/officeart/2008/layout/LinedList"/>
    <dgm:cxn modelId="{415A8734-5325-4507-B616-B4E8A216C0F6}" type="presParOf" srcId="{8225A0DB-1C95-4724-8BEC-6B2CE7A63C37}" destId="{BC88F8B8-E830-4030-B730-A3FAE7CA2DA5}" srcOrd="1" destOrd="0" presId="urn:microsoft.com/office/officeart/2008/layout/LinedList"/>
    <dgm:cxn modelId="{DA2D4105-BA48-4FB7-B8DE-EC50FBBCA494}" type="presParOf" srcId="{EF073925-78AD-4763-A30A-33AB4A019B6E}" destId="{80E166D0-FA50-4854-868B-65CF7EB70D49}" srcOrd="2" destOrd="0" presId="urn:microsoft.com/office/officeart/2008/layout/LinedList"/>
    <dgm:cxn modelId="{5B097C8D-803E-40FE-8FED-7D7762FC6793}" type="presParOf" srcId="{EF073925-78AD-4763-A30A-33AB4A019B6E}" destId="{98202D36-12FF-4010-BA35-91EE07F4E4E0}" srcOrd="3" destOrd="0" presId="urn:microsoft.com/office/officeart/2008/layout/LinedList"/>
    <dgm:cxn modelId="{B16DBED5-23C6-40EB-ABB2-A6EEB124D423}" type="presParOf" srcId="{98202D36-12FF-4010-BA35-91EE07F4E4E0}" destId="{D7A5A8BE-581E-4C40-9E78-E1C81017EC8A}" srcOrd="0" destOrd="0" presId="urn:microsoft.com/office/officeart/2008/layout/LinedList"/>
    <dgm:cxn modelId="{EB73E0CC-67BF-4C30-92F9-393477053FCF}" type="presParOf" srcId="{98202D36-12FF-4010-BA35-91EE07F4E4E0}" destId="{F1483230-D782-482E-82D9-BB2470C488CB}" srcOrd="1" destOrd="0" presId="urn:microsoft.com/office/officeart/2008/layout/LinedList"/>
    <dgm:cxn modelId="{599D0335-2D2B-407F-B98E-798156D28725}" type="presParOf" srcId="{EF073925-78AD-4763-A30A-33AB4A019B6E}" destId="{B1A9F8F5-22C0-489A-8D11-0672958CDB39}" srcOrd="4" destOrd="0" presId="urn:microsoft.com/office/officeart/2008/layout/LinedList"/>
    <dgm:cxn modelId="{775EC6AE-BB4A-445D-BF08-DC93D2D808C0}" type="presParOf" srcId="{EF073925-78AD-4763-A30A-33AB4A019B6E}" destId="{0B1EE006-805F-45A1-A664-5ED6C21268B2}" srcOrd="5" destOrd="0" presId="urn:microsoft.com/office/officeart/2008/layout/LinedList"/>
    <dgm:cxn modelId="{5DB30FC3-8808-4FE7-8A80-D2369912EA3F}" type="presParOf" srcId="{0B1EE006-805F-45A1-A664-5ED6C21268B2}" destId="{A7584099-45ED-4BD8-A8DE-DB0C63E39884}" srcOrd="0" destOrd="0" presId="urn:microsoft.com/office/officeart/2008/layout/LinedList"/>
    <dgm:cxn modelId="{3AA7E5A0-7D14-4E01-AB99-2F47E5474BE8}" type="presParOf" srcId="{0B1EE006-805F-45A1-A664-5ED6C21268B2}" destId="{318ECA79-0A61-4BBB-B2B2-F125059BE7D0}" srcOrd="1" destOrd="0" presId="urn:microsoft.com/office/officeart/2008/layout/LinedList"/>
    <dgm:cxn modelId="{CCFB5256-1623-47B5-ABAD-B307AC6ED14F}" type="presParOf" srcId="{EF073925-78AD-4763-A30A-33AB4A019B6E}" destId="{CF8D0284-4A69-417C-97DB-C726784E404C}" srcOrd="6" destOrd="0" presId="urn:microsoft.com/office/officeart/2008/layout/LinedList"/>
    <dgm:cxn modelId="{0BE19F51-C022-4A69-BB98-64167C7AFBFB}" type="presParOf" srcId="{EF073925-78AD-4763-A30A-33AB4A019B6E}" destId="{35381D37-A212-4774-92A7-0E2F5FE79970}" srcOrd="7" destOrd="0" presId="urn:microsoft.com/office/officeart/2008/layout/LinedList"/>
    <dgm:cxn modelId="{7EABA991-0B59-4C4B-BC62-C350AC1D451D}" type="presParOf" srcId="{35381D37-A212-4774-92A7-0E2F5FE79970}" destId="{641E3E04-4063-47F7-82C5-4D582CE750E2}" srcOrd="0" destOrd="0" presId="urn:microsoft.com/office/officeart/2008/layout/LinedList"/>
    <dgm:cxn modelId="{7C529672-8928-4EB3-A840-EF4CC265A1C2}" type="presParOf" srcId="{35381D37-A212-4774-92A7-0E2F5FE79970}" destId="{5A0905A0-3F03-4A85-89F9-D6712D2EBE94}"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617929-2550-4F4B-952A-70EDC207E6E4}">
      <dsp:nvSpPr>
        <dsp:cNvPr id="0" name=""/>
        <dsp:cNvSpPr/>
      </dsp:nvSpPr>
      <dsp:spPr>
        <a:xfrm>
          <a:off x="2089087" y="0"/>
          <a:ext cx="3949826" cy="3949826"/>
        </a:xfrm>
        <a:prstGeom prst="diamond">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CED2A8D1-44BA-4274-A252-AB591210F6C9}">
      <dsp:nvSpPr>
        <dsp:cNvPr id="0" name=""/>
        <dsp:cNvSpPr/>
      </dsp:nvSpPr>
      <dsp:spPr>
        <a:xfrm>
          <a:off x="2464320" y="375233"/>
          <a:ext cx="1540432" cy="1540432"/>
        </a:xfrm>
        <a:prstGeom prst="roundRec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altLang="zh-TW" sz="2800" kern="1200" dirty="0"/>
            <a:t>JLPT</a:t>
          </a:r>
          <a:endParaRPr lang="zh-TW" altLang="en-US" sz="2800" kern="1200" dirty="0"/>
        </a:p>
      </dsp:txBody>
      <dsp:txXfrm>
        <a:off x="2539518" y="450431"/>
        <a:ext cx="1390036" cy="1390036"/>
      </dsp:txXfrm>
    </dsp:sp>
    <dsp:sp modelId="{AF74F48D-8055-4477-8690-EB298C41D5E0}">
      <dsp:nvSpPr>
        <dsp:cNvPr id="0" name=""/>
        <dsp:cNvSpPr/>
      </dsp:nvSpPr>
      <dsp:spPr>
        <a:xfrm>
          <a:off x="4123247" y="375233"/>
          <a:ext cx="1540432" cy="1540432"/>
        </a:xfrm>
        <a:prstGeom prst="roundRec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altLang="zh-TW" sz="2800" kern="1200" dirty="0"/>
            <a:t>TOPIK</a:t>
          </a:r>
          <a:endParaRPr lang="zh-TW" altLang="en-US" sz="2800" kern="1200" dirty="0"/>
        </a:p>
      </dsp:txBody>
      <dsp:txXfrm>
        <a:off x="4198445" y="450431"/>
        <a:ext cx="1390036" cy="1390036"/>
      </dsp:txXfrm>
    </dsp:sp>
    <dsp:sp modelId="{832C2B84-7593-4584-8BD5-6054ED4AB615}">
      <dsp:nvSpPr>
        <dsp:cNvPr id="0" name=""/>
        <dsp:cNvSpPr/>
      </dsp:nvSpPr>
      <dsp:spPr>
        <a:xfrm>
          <a:off x="2464320" y="2034160"/>
          <a:ext cx="1540432" cy="1540432"/>
        </a:xfrm>
        <a:prstGeom prst="roundRec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altLang="zh-TW" sz="2800" kern="1200" dirty="0"/>
            <a:t>IELTS</a:t>
          </a:r>
          <a:endParaRPr lang="zh-TW" altLang="en-US" sz="2800" kern="1200" dirty="0"/>
        </a:p>
      </dsp:txBody>
      <dsp:txXfrm>
        <a:off x="2539518" y="2109358"/>
        <a:ext cx="1390036" cy="1390036"/>
      </dsp:txXfrm>
    </dsp:sp>
    <dsp:sp modelId="{4990FB31-6038-444F-909C-31C1FA9F4045}">
      <dsp:nvSpPr>
        <dsp:cNvPr id="0" name=""/>
        <dsp:cNvSpPr/>
      </dsp:nvSpPr>
      <dsp:spPr>
        <a:xfrm>
          <a:off x="4123247" y="2034160"/>
          <a:ext cx="1540432" cy="1540432"/>
        </a:xfrm>
        <a:prstGeom prst="roundRec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altLang="zh-TW" sz="2800" kern="1200" dirty="0"/>
            <a:t>TOEFL</a:t>
          </a:r>
          <a:endParaRPr lang="zh-TW" altLang="en-US" sz="2800" kern="1200" dirty="0"/>
        </a:p>
      </dsp:txBody>
      <dsp:txXfrm>
        <a:off x="4198445" y="2109358"/>
        <a:ext cx="1390036" cy="139003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50501C-3192-4FE8-B390-0B1E89DF3646}">
      <dsp:nvSpPr>
        <dsp:cNvPr id="0" name=""/>
        <dsp:cNvSpPr/>
      </dsp:nvSpPr>
      <dsp:spPr>
        <a:xfrm>
          <a:off x="0" y="2567"/>
          <a:ext cx="9304355" cy="0"/>
        </a:xfrm>
        <a:prstGeom prst="line">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EF244F4-214B-402E-9D41-4896EDDA6BC1}">
      <dsp:nvSpPr>
        <dsp:cNvPr id="0" name=""/>
        <dsp:cNvSpPr/>
      </dsp:nvSpPr>
      <dsp:spPr>
        <a:xfrm>
          <a:off x="0" y="0"/>
          <a:ext cx="9304355" cy="1087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zh-TW" altLang="en-US" sz="2000" b="1" kern="1200" dirty="0">
              <a:solidFill>
                <a:schemeClr val="accent5">
                  <a:lumMod val="50000"/>
                </a:schemeClr>
              </a:solidFill>
              <a:latin typeface="微軟正黑體" panose="020B0604030504040204" pitchFamily="34" charset="-120"/>
              <a:ea typeface="微軟正黑體" panose="020B0604030504040204" pitchFamily="34" charset="-120"/>
            </a:rPr>
            <a:t>交換生繳交錄取同意書後反悔，將永久不得申請國際處的長短期交換。</a:t>
          </a:r>
          <a:endParaRPr lang="zh-TW" altLang="en-US" sz="2000" kern="1200" dirty="0">
            <a:latin typeface="微軟正黑體" panose="020B0604030504040204" pitchFamily="34" charset="-120"/>
            <a:ea typeface="微軟正黑體" panose="020B0604030504040204" pitchFamily="34" charset="-120"/>
          </a:endParaRPr>
        </a:p>
      </dsp:txBody>
      <dsp:txXfrm>
        <a:off x="0" y="0"/>
        <a:ext cx="9304355" cy="1087834"/>
      </dsp:txXfrm>
    </dsp:sp>
    <dsp:sp modelId="{80E166D0-FA50-4854-868B-65CF7EB70D49}">
      <dsp:nvSpPr>
        <dsp:cNvPr id="0" name=""/>
        <dsp:cNvSpPr/>
      </dsp:nvSpPr>
      <dsp:spPr>
        <a:xfrm>
          <a:off x="0" y="1087834"/>
          <a:ext cx="9304355" cy="0"/>
        </a:xfrm>
        <a:prstGeom prst="line">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7A5A8BE-581E-4C40-9E78-E1C81017EC8A}">
      <dsp:nvSpPr>
        <dsp:cNvPr id="0" name=""/>
        <dsp:cNvSpPr/>
      </dsp:nvSpPr>
      <dsp:spPr>
        <a:xfrm>
          <a:off x="0" y="1087834"/>
          <a:ext cx="9304355" cy="1087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zh-TW" altLang="en-US" sz="2000" b="1" kern="1200" dirty="0">
              <a:solidFill>
                <a:schemeClr val="accent5">
                  <a:lumMod val="50000"/>
                </a:schemeClr>
              </a:solidFill>
              <a:latin typeface="微軟正黑體" panose="020B0604030504040204" pitchFamily="34" charset="-120"/>
              <a:ea typeface="微軟正黑體" panose="020B0604030504040204" pitchFamily="34" charset="-120"/>
            </a:rPr>
            <a:t>正式交換生經國際處提名後，應主動積極配合姐妹校繳交辦理簽證所需之文件，逾期繳交將視同自願放棄。</a:t>
          </a:r>
          <a:endParaRPr lang="zh-TW" altLang="en-US" sz="2000" kern="1200" dirty="0">
            <a:latin typeface="微軟正黑體" panose="020B0604030504040204" pitchFamily="34" charset="-120"/>
            <a:ea typeface="微軟正黑體" panose="020B0604030504040204" pitchFamily="34" charset="-120"/>
          </a:endParaRPr>
        </a:p>
      </dsp:txBody>
      <dsp:txXfrm>
        <a:off x="0" y="1087834"/>
        <a:ext cx="9304355" cy="1087834"/>
      </dsp:txXfrm>
    </dsp:sp>
    <dsp:sp modelId="{B1A9F8F5-22C0-489A-8D11-0672958CDB39}">
      <dsp:nvSpPr>
        <dsp:cNvPr id="0" name=""/>
        <dsp:cNvSpPr/>
      </dsp:nvSpPr>
      <dsp:spPr>
        <a:xfrm>
          <a:off x="0" y="2175669"/>
          <a:ext cx="9304355" cy="0"/>
        </a:xfrm>
        <a:prstGeom prst="line">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7584099-45ED-4BD8-A8DE-DB0C63E39884}">
      <dsp:nvSpPr>
        <dsp:cNvPr id="0" name=""/>
        <dsp:cNvSpPr/>
      </dsp:nvSpPr>
      <dsp:spPr>
        <a:xfrm>
          <a:off x="0" y="2175669"/>
          <a:ext cx="9304355" cy="1087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zh-TW" altLang="en-US" sz="2000" b="1" kern="1200" dirty="0">
              <a:solidFill>
                <a:schemeClr val="accent5">
                  <a:lumMod val="50000"/>
                </a:schemeClr>
              </a:solidFill>
              <a:latin typeface="微軟正黑體" panose="020B0604030504040204" pitchFamily="34" charset="-120"/>
              <a:ea typeface="微軟正黑體" panose="020B0604030504040204" pitchFamily="34" charset="-120"/>
            </a:rPr>
            <a:t>各姐妹校外語申請條件可</a:t>
          </a:r>
          <a:r>
            <a:rPr lang="zh-TW" altLang="en-US" sz="2000" b="1" kern="1200" dirty="0">
              <a:solidFill>
                <a:schemeClr val="accent5">
                  <a:lumMod val="50000"/>
                </a:schemeClr>
              </a:solidFill>
              <a:latin typeface="微軟正黑體" panose="020B0604030504040204" pitchFamily="34" charset="-120"/>
              <a:ea typeface="微軟正黑體" panose="020B0604030504040204" pitchFamily="34" charset="-120"/>
              <a:hlinkClick xmlns:r="http://schemas.openxmlformats.org/officeDocument/2006/relationships" r:id="rId1"/>
            </a:rPr>
            <a:t>在此查詢</a:t>
          </a:r>
          <a:r>
            <a:rPr lang="zh-TW" altLang="en-US" sz="2000" b="1" kern="1200" dirty="0">
              <a:solidFill>
                <a:schemeClr val="accent5">
                  <a:lumMod val="50000"/>
                </a:schemeClr>
              </a:solidFill>
              <a:latin typeface="微軟正黑體" panose="020B0604030504040204" pitchFamily="34" charset="-120"/>
              <a:ea typeface="微軟正黑體" panose="020B0604030504040204" pitchFamily="34" charset="-120"/>
            </a:rPr>
            <a:t>。</a:t>
          </a:r>
          <a:endParaRPr lang="zh-TW" altLang="en-US" sz="2000" kern="1200" dirty="0">
            <a:latin typeface="微軟正黑體" panose="020B0604030504040204" pitchFamily="34" charset="-120"/>
            <a:ea typeface="微軟正黑體" panose="020B0604030504040204" pitchFamily="34" charset="-120"/>
          </a:endParaRPr>
        </a:p>
      </dsp:txBody>
      <dsp:txXfrm>
        <a:off x="0" y="2175669"/>
        <a:ext cx="9304355" cy="1087834"/>
      </dsp:txXfrm>
    </dsp:sp>
    <dsp:sp modelId="{89B46813-3A27-4875-8821-30E428BAD8EE}">
      <dsp:nvSpPr>
        <dsp:cNvPr id="0" name=""/>
        <dsp:cNvSpPr/>
      </dsp:nvSpPr>
      <dsp:spPr>
        <a:xfrm>
          <a:off x="0" y="3263503"/>
          <a:ext cx="9304355" cy="0"/>
        </a:xfrm>
        <a:prstGeom prst="line">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063550C-EAE5-4832-A619-9EC6BB64B6BC}">
      <dsp:nvSpPr>
        <dsp:cNvPr id="0" name=""/>
        <dsp:cNvSpPr/>
      </dsp:nvSpPr>
      <dsp:spPr>
        <a:xfrm>
          <a:off x="0" y="3263503"/>
          <a:ext cx="9304355" cy="1087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zh-TW" altLang="en-US" sz="2000" b="1" kern="1200" dirty="0">
              <a:solidFill>
                <a:schemeClr val="accent5">
                  <a:lumMod val="50000"/>
                </a:schemeClr>
              </a:solidFill>
              <a:latin typeface="微軟正黑體" panose="020B0604030504040204" pitchFamily="34" charset="-120"/>
              <a:ea typeface="微軟正黑體" panose="020B0604030504040204" pitchFamily="34" charset="-120"/>
            </a:rPr>
            <a:t>針對各項傳染病的疫苗，應注意各國規定。</a:t>
          </a:r>
          <a:endParaRPr lang="zh-TW" altLang="en-US" sz="2000" b="1" kern="1200" dirty="0">
            <a:solidFill>
              <a:schemeClr val="accent5">
                <a:lumMod val="50000"/>
              </a:schemeClr>
            </a:solidFill>
            <a:highlight>
              <a:srgbClr val="FFFF00"/>
            </a:highlight>
            <a:latin typeface="微軟正黑體" panose="020B0604030504040204" pitchFamily="34" charset="-120"/>
            <a:ea typeface="微軟正黑體" panose="020B0604030504040204" pitchFamily="34" charset="-120"/>
          </a:endParaRPr>
        </a:p>
      </dsp:txBody>
      <dsp:txXfrm>
        <a:off x="0" y="3263503"/>
        <a:ext cx="9304355" cy="108783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C77777-970A-4A61-ADAC-1ABA89A1F158}">
      <dsp:nvSpPr>
        <dsp:cNvPr id="0" name=""/>
        <dsp:cNvSpPr/>
      </dsp:nvSpPr>
      <dsp:spPr>
        <a:xfrm rot="5400000">
          <a:off x="3655577" y="-1530708"/>
          <a:ext cx="938499" cy="4238096"/>
        </a:xfrm>
        <a:prstGeom prst="round2SameRect">
          <a:avLst/>
        </a:prstGeom>
        <a:solidFill>
          <a:schemeClr val="accent5">
            <a:tint val="40000"/>
            <a:alpha val="90000"/>
            <a:hueOff val="0"/>
            <a:satOff val="0"/>
            <a:lumOff val="0"/>
            <a:alphaOff val="0"/>
          </a:schemeClr>
        </a:solidFill>
        <a:ln w="6350" cap="flat" cmpd="sng" algn="ctr">
          <a:solidFill>
            <a:schemeClr val="accent5">
              <a:tint val="40000"/>
              <a:alpha val="9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ts val="2000"/>
            </a:lnSpc>
            <a:spcBef>
              <a:spcPct val="0"/>
            </a:spcBef>
            <a:spcAft>
              <a:spcPts val="0"/>
            </a:spcAft>
            <a:buChar char="•"/>
          </a:pPr>
          <a:r>
            <a:rPr lang="zh-TW" altLang="en-US" sz="1600" kern="1200" dirty="0">
              <a:latin typeface="微軟正黑體" panose="020B0604030504040204" pitchFamily="34" charset="-120"/>
              <a:ea typeface="微軟正黑體" panose="020B0604030504040204" pitchFamily="34" charset="-120"/>
            </a:rPr>
            <a:t>擔任本校國際志工及文化大使所累積之服務時數</a:t>
          </a:r>
        </a:p>
        <a:p>
          <a:pPr marL="171450" lvl="1" indent="-171450" algn="l" defTabSz="711200">
            <a:lnSpc>
              <a:spcPts val="2000"/>
            </a:lnSpc>
            <a:spcBef>
              <a:spcPct val="0"/>
            </a:spcBef>
            <a:spcAft>
              <a:spcPts val="0"/>
            </a:spcAft>
            <a:buChar char="•"/>
          </a:pPr>
          <a:r>
            <a:rPr lang="en-US" altLang="en-US" sz="1600" kern="1200" dirty="0">
              <a:latin typeface="微軟正黑體" panose="020B0604030504040204" pitchFamily="34" charset="-120"/>
              <a:ea typeface="微軟正黑體" panose="020B0604030504040204" pitchFamily="34" charset="-120"/>
            </a:rPr>
            <a:t>+0.2</a:t>
          </a:r>
          <a:r>
            <a:rPr lang="zh-TW" altLang="en-US" sz="1600" kern="1200" dirty="0">
              <a:latin typeface="微軟正黑體" panose="020B0604030504040204" pitchFamily="34" charset="-120"/>
              <a:ea typeface="微軟正黑體" panose="020B0604030504040204" pitchFamily="34" charset="-120"/>
            </a:rPr>
            <a:t>分</a:t>
          </a:r>
          <a:r>
            <a:rPr lang="en-US" altLang="en-US" sz="1600" kern="1200" dirty="0">
              <a:latin typeface="微軟正黑體" panose="020B0604030504040204" pitchFamily="34" charset="-120"/>
              <a:ea typeface="微軟正黑體" panose="020B0604030504040204" pitchFamily="34" charset="-120"/>
            </a:rPr>
            <a:t>/</a:t>
          </a:r>
          <a:r>
            <a:rPr lang="zh-TW" altLang="en-US" sz="1600" kern="1200" dirty="0">
              <a:latin typeface="微軟正黑體" panose="020B0604030504040204" pitchFamily="34" charset="-120"/>
              <a:ea typeface="微軟正黑體" panose="020B0604030504040204" pitchFamily="34" charset="-120"/>
            </a:rPr>
            <a:t>每</a:t>
          </a:r>
          <a:r>
            <a:rPr lang="en-US" altLang="en-US" sz="1600" kern="1200" dirty="0">
              <a:latin typeface="微軟正黑體" panose="020B0604030504040204" pitchFamily="34" charset="-120"/>
              <a:ea typeface="微軟正黑體" panose="020B0604030504040204" pitchFamily="34" charset="-120"/>
            </a:rPr>
            <a:t>20</a:t>
          </a:r>
          <a:r>
            <a:rPr lang="zh-TW" altLang="en-US" sz="1600" kern="1200" dirty="0">
              <a:latin typeface="微軟正黑體" panose="020B0604030504040204" pitchFamily="34" charset="-120"/>
              <a:ea typeface="微軟正黑體" panose="020B0604030504040204" pitchFamily="34" charset="-120"/>
            </a:rPr>
            <a:t>小時，至多採計</a:t>
          </a:r>
          <a:r>
            <a:rPr lang="en-US" altLang="en-US" sz="1600" kern="1200" dirty="0">
              <a:latin typeface="微軟正黑體" panose="020B0604030504040204" pitchFamily="34" charset="-120"/>
              <a:ea typeface="微軟正黑體" panose="020B0604030504040204" pitchFamily="34" charset="-120"/>
            </a:rPr>
            <a:t>100</a:t>
          </a:r>
          <a:r>
            <a:rPr lang="zh-TW" altLang="en-US" sz="1600" kern="1200" dirty="0">
              <a:latin typeface="微軟正黑體" panose="020B0604030504040204" pitchFamily="34" charset="-120"/>
              <a:ea typeface="微軟正黑體" panose="020B0604030504040204" pitchFamily="34" charset="-120"/>
            </a:rPr>
            <a:t>小時</a:t>
          </a:r>
        </a:p>
      </dsp:txBody>
      <dsp:txXfrm rot="-5400000">
        <a:off x="2005779" y="164904"/>
        <a:ext cx="4192282" cy="846871"/>
      </dsp:txXfrm>
    </dsp:sp>
    <dsp:sp modelId="{51E6FD63-08BB-4744-836D-002F127C2315}">
      <dsp:nvSpPr>
        <dsp:cNvPr id="0" name=""/>
        <dsp:cNvSpPr/>
      </dsp:nvSpPr>
      <dsp:spPr>
        <a:xfrm>
          <a:off x="496139" y="1777"/>
          <a:ext cx="1627627" cy="1173123"/>
        </a:xfrm>
        <a:prstGeom prst="round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0800" dist="38100" dir="2700000" algn="tl" rotWithShape="0">
            <a:prstClr val="black">
              <a:alpha val="40000"/>
            </a:prst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zh-TW" altLang="en-US" sz="1800" b="1" kern="1200" dirty="0">
              <a:solidFill>
                <a:srgbClr val="FFFF00"/>
              </a:solidFill>
              <a:latin typeface="微軟正黑體" panose="020B0604030504040204" pitchFamily="34" charset="-120"/>
              <a:ea typeface="微軟正黑體" panose="020B0604030504040204" pitchFamily="34" charset="-120"/>
            </a:rPr>
            <a:t>外加</a:t>
          </a:r>
          <a:r>
            <a:rPr lang="zh-TW" altLang="en-US" sz="1800" kern="1200" dirty="0">
              <a:latin typeface="微軟正黑體" panose="020B0604030504040204" pitchFamily="34" charset="-120"/>
              <a:ea typeface="微軟正黑體" panose="020B0604030504040204" pitchFamily="34" charset="-120"/>
            </a:rPr>
            <a:t>綜合表現</a:t>
          </a:r>
          <a:r>
            <a:rPr lang="en-US" altLang="en-US" sz="1800" kern="1200" dirty="0">
              <a:latin typeface="微軟正黑體" panose="020B0604030504040204" pitchFamily="34" charset="-120"/>
              <a:ea typeface="微軟正黑體" panose="020B0604030504040204" pitchFamily="34" charset="-120"/>
            </a:rPr>
            <a:t>(</a:t>
          </a:r>
          <a:r>
            <a:rPr lang="zh-TW" altLang="en-US" sz="1800" kern="1200" dirty="0">
              <a:latin typeface="微軟正黑體" panose="020B0604030504040204" pitchFamily="34" charset="-120"/>
              <a:ea typeface="微軟正黑體" panose="020B0604030504040204" pitchFamily="34" charset="-120"/>
            </a:rPr>
            <a:t>至多</a:t>
          </a:r>
          <a:r>
            <a:rPr lang="en-US" altLang="en-US" sz="1800" kern="1200" dirty="0">
              <a:latin typeface="微軟正黑體" panose="020B0604030504040204" pitchFamily="34" charset="-120"/>
              <a:ea typeface="微軟正黑體" panose="020B0604030504040204" pitchFamily="34" charset="-120"/>
            </a:rPr>
            <a:t>1</a:t>
          </a:r>
          <a:r>
            <a:rPr lang="zh-TW" altLang="en-US" sz="1800" kern="1200" dirty="0">
              <a:latin typeface="微軟正黑體" panose="020B0604030504040204" pitchFamily="34" charset="-120"/>
              <a:ea typeface="微軟正黑體" panose="020B0604030504040204" pitchFamily="34" charset="-120"/>
            </a:rPr>
            <a:t>分</a:t>
          </a:r>
          <a:r>
            <a:rPr lang="en-US" altLang="en-US" sz="1800" kern="1200" dirty="0">
              <a:latin typeface="微軟正黑體" panose="020B0604030504040204" pitchFamily="34" charset="-120"/>
              <a:ea typeface="微軟正黑體" panose="020B0604030504040204" pitchFamily="34" charset="-120"/>
            </a:rPr>
            <a:t>)</a:t>
          </a:r>
          <a:endParaRPr lang="zh-TW" altLang="en-US" sz="1800" kern="1200" dirty="0">
            <a:latin typeface="微軟正黑體" panose="020B0604030504040204" pitchFamily="34" charset="-120"/>
            <a:ea typeface="微軟正黑體" panose="020B0604030504040204" pitchFamily="34" charset="-120"/>
          </a:endParaRPr>
        </a:p>
      </dsp:txBody>
      <dsp:txXfrm>
        <a:off x="553406" y="59044"/>
        <a:ext cx="1513093" cy="1058589"/>
      </dsp:txXfrm>
    </dsp:sp>
    <dsp:sp modelId="{6F6291DA-AA7C-4AAF-BB8F-86224138EFD6}">
      <dsp:nvSpPr>
        <dsp:cNvPr id="0" name=""/>
        <dsp:cNvSpPr/>
      </dsp:nvSpPr>
      <dsp:spPr>
        <a:xfrm rot="5400000">
          <a:off x="3655577" y="-298928"/>
          <a:ext cx="938499" cy="4238096"/>
        </a:xfrm>
        <a:prstGeom prst="round2SameRect">
          <a:avLst/>
        </a:prstGeom>
        <a:solidFill>
          <a:schemeClr val="accent5">
            <a:tint val="40000"/>
            <a:alpha val="90000"/>
            <a:hueOff val="2968183"/>
            <a:satOff val="-3232"/>
            <a:lumOff val="-993"/>
            <a:alphaOff val="0"/>
          </a:schemeClr>
        </a:solidFill>
        <a:ln w="6350" cap="flat" cmpd="sng" algn="ctr">
          <a:solidFill>
            <a:schemeClr val="accent5">
              <a:tint val="40000"/>
              <a:alpha val="90000"/>
              <a:hueOff val="2968183"/>
              <a:satOff val="-3232"/>
              <a:lumOff val="-993"/>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ts val="2000"/>
            </a:lnSpc>
            <a:spcBef>
              <a:spcPct val="0"/>
            </a:spcBef>
            <a:spcAft>
              <a:spcPts val="0"/>
            </a:spcAft>
            <a:buChar char="•"/>
          </a:pPr>
          <a:r>
            <a:rPr lang="zh-TW" altLang="en-US" sz="1600" kern="1200" dirty="0">
              <a:latin typeface="微軟正黑體" panose="020B0604030504040204" pitchFamily="34" charset="-120"/>
              <a:ea typeface="微軟正黑體" panose="020B0604030504040204" pitchFamily="34" charset="-120"/>
            </a:rPr>
            <a:t>初級：</a:t>
          </a:r>
          <a:r>
            <a:rPr lang="en-US" altLang="zh-TW" sz="1600" kern="1200" dirty="0">
              <a:latin typeface="微軟正黑體" panose="020B0604030504040204" pitchFamily="34" charset="-120"/>
              <a:ea typeface="微軟正黑體" panose="020B0604030504040204" pitchFamily="34" charset="-120"/>
            </a:rPr>
            <a:t>+0.2</a:t>
          </a:r>
          <a:r>
            <a:rPr lang="zh-TW" altLang="en-US" sz="1600" kern="1200" dirty="0">
              <a:latin typeface="微軟正黑體" panose="020B0604030504040204" pitchFamily="34" charset="-120"/>
              <a:ea typeface="微軟正黑體" panose="020B0604030504040204" pitchFamily="34" charset="-120"/>
            </a:rPr>
            <a:t>分</a:t>
          </a:r>
        </a:p>
        <a:p>
          <a:pPr marL="171450" lvl="1" indent="-171450" algn="l" defTabSz="711200">
            <a:lnSpc>
              <a:spcPts val="2000"/>
            </a:lnSpc>
            <a:spcBef>
              <a:spcPct val="0"/>
            </a:spcBef>
            <a:spcAft>
              <a:spcPts val="0"/>
            </a:spcAft>
            <a:buChar char="•"/>
          </a:pPr>
          <a:r>
            <a:rPr lang="zh-TW" altLang="en-US" sz="1600" kern="1200" dirty="0">
              <a:latin typeface="微軟正黑體" panose="020B0604030504040204" pitchFamily="34" charset="-120"/>
              <a:ea typeface="微軟正黑體" panose="020B0604030504040204" pitchFamily="34" charset="-120"/>
            </a:rPr>
            <a:t>中級：</a:t>
          </a:r>
          <a:r>
            <a:rPr lang="en-US" altLang="zh-TW" sz="1600" kern="1200" dirty="0">
              <a:latin typeface="微軟正黑體" panose="020B0604030504040204" pitchFamily="34" charset="-120"/>
              <a:ea typeface="微軟正黑體" panose="020B0604030504040204" pitchFamily="34" charset="-120"/>
            </a:rPr>
            <a:t>+0.5</a:t>
          </a:r>
          <a:r>
            <a:rPr lang="zh-TW" altLang="en-US" sz="1600" kern="1200" dirty="0">
              <a:latin typeface="微軟正黑體" panose="020B0604030504040204" pitchFamily="34" charset="-120"/>
              <a:ea typeface="微軟正黑體" panose="020B0604030504040204" pitchFamily="34" charset="-120"/>
            </a:rPr>
            <a:t>分</a:t>
          </a:r>
          <a:endParaRPr lang="en-US" altLang="zh-TW" sz="1600" kern="1200" dirty="0">
            <a:latin typeface="微軟正黑體" panose="020B0604030504040204" pitchFamily="34" charset="-120"/>
            <a:ea typeface="微軟正黑體" panose="020B0604030504040204" pitchFamily="34" charset="-120"/>
          </a:endParaRPr>
        </a:p>
        <a:p>
          <a:pPr marL="171450" lvl="1" indent="-171450" algn="l" defTabSz="711200">
            <a:lnSpc>
              <a:spcPts val="2000"/>
            </a:lnSpc>
            <a:spcBef>
              <a:spcPct val="0"/>
            </a:spcBef>
            <a:spcAft>
              <a:spcPts val="0"/>
            </a:spcAft>
            <a:buChar char="•"/>
          </a:pPr>
          <a:r>
            <a:rPr lang="zh-TW" altLang="en-US" sz="1600" kern="1200" dirty="0">
              <a:latin typeface="微軟正黑體" panose="020B0604030504040204" pitchFamily="34" charset="-120"/>
              <a:ea typeface="微軟正黑體" panose="020B0604030504040204" pitchFamily="34" charset="-120"/>
            </a:rPr>
            <a:t>高級：</a:t>
          </a:r>
          <a:r>
            <a:rPr lang="en-US" altLang="zh-TW" sz="1600" kern="1200" dirty="0">
              <a:latin typeface="微軟正黑體" panose="020B0604030504040204" pitchFamily="34" charset="-120"/>
              <a:ea typeface="微軟正黑體" panose="020B0604030504040204" pitchFamily="34" charset="-120"/>
            </a:rPr>
            <a:t>+1</a:t>
          </a:r>
          <a:r>
            <a:rPr lang="zh-TW" altLang="en-US" sz="1600" kern="1200" dirty="0">
              <a:latin typeface="微軟正黑體" panose="020B0604030504040204" pitchFamily="34" charset="-120"/>
              <a:ea typeface="微軟正黑體" panose="020B0604030504040204" pitchFamily="34" charset="-120"/>
            </a:rPr>
            <a:t>分</a:t>
          </a:r>
        </a:p>
      </dsp:txBody>
      <dsp:txXfrm rot="-5400000">
        <a:off x="2005779" y="1396684"/>
        <a:ext cx="4192282" cy="846871"/>
      </dsp:txXfrm>
    </dsp:sp>
    <dsp:sp modelId="{07E203EA-6069-4742-8614-3AFC501389B0}">
      <dsp:nvSpPr>
        <dsp:cNvPr id="0" name=""/>
        <dsp:cNvSpPr/>
      </dsp:nvSpPr>
      <dsp:spPr>
        <a:xfrm>
          <a:off x="499360" y="1233557"/>
          <a:ext cx="1627627" cy="1173123"/>
        </a:xfrm>
        <a:prstGeom prst="roundRect">
          <a:avLst/>
        </a:prstGeom>
        <a:gradFill rotWithShape="0">
          <a:gsLst>
            <a:gs pos="0">
              <a:schemeClr val="accent5">
                <a:hueOff val="2656527"/>
                <a:satOff val="-1142"/>
                <a:lumOff val="-5294"/>
                <a:alphaOff val="0"/>
                <a:satMod val="103000"/>
                <a:lumMod val="102000"/>
                <a:tint val="94000"/>
              </a:schemeClr>
            </a:gs>
            <a:gs pos="50000">
              <a:schemeClr val="accent5">
                <a:hueOff val="2656527"/>
                <a:satOff val="-1142"/>
                <a:lumOff val="-5294"/>
                <a:alphaOff val="0"/>
                <a:satMod val="110000"/>
                <a:lumMod val="100000"/>
                <a:shade val="100000"/>
              </a:schemeClr>
            </a:gs>
            <a:gs pos="100000">
              <a:schemeClr val="accent5">
                <a:hueOff val="2656527"/>
                <a:satOff val="-1142"/>
                <a:lumOff val="-5294"/>
                <a:alphaOff val="0"/>
                <a:lumMod val="99000"/>
                <a:satMod val="120000"/>
                <a:shade val="78000"/>
              </a:schemeClr>
            </a:gs>
          </a:gsLst>
          <a:lin ang="5400000" scaled="0"/>
        </a:gradFill>
        <a:ln>
          <a:noFill/>
        </a:ln>
        <a:effectLst>
          <a:outerShdw blurRad="50800" dist="38100" dir="2700000" algn="tl" rotWithShape="0">
            <a:prstClr val="black">
              <a:alpha val="40000"/>
            </a:prst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zh-TW" altLang="en-US" sz="1800" b="1" kern="1200" dirty="0">
              <a:solidFill>
                <a:srgbClr val="FFFF00"/>
              </a:solidFill>
              <a:latin typeface="微軟正黑體" panose="020B0604030504040204" pitchFamily="34" charset="-120"/>
              <a:ea typeface="微軟正黑體" panose="020B0604030504040204" pitchFamily="34" charset="-120"/>
            </a:rPr>
            <a:t>外加</a:t>
          </a:r>
          <a:r>
            <a:rPr lang="zh-TW" altLang="en-US" sz="1800" kern="1200" dirty="0">
              <a:latin typeface="微軟正黑體" panose="020B0604030504040204" pitchFamily="34" charset="-120"/>
              <a:ea typeface="微軟正黑體" panose="020B0604030504040204" pitchFamily="34" charset="-120"/>
            </a:rPr>
            <a:t>第二外語</a:t>
          </a:r>
          <a:r>
            <a:rPr lang="en-US" altLang="en-US" sz="1800" kern="1200" dirty="0">
              <a:latin typeface="微軟正黑體" panose="020B0604030504040204" pitchFamily="34" charset="-120"/>
              <a:ea typeface="微軟正黑體" panose="020B0604030504040204" pitchFamily="34" charset="-120"/>
            </a:rPr>
            <a:t>(</a:t>
          </a:r>
          <a:r>
            <a:rPr lang="zh-TW" altLang="en-US" sz="1800" kern="1200" dirty="0">
              <a:latin typeface="微軟正黑體" panose="020B0604030504040204" pitchFamily="34" charset="-120"/>
              <a:ea typeface="微軟正黑體" panose="020B0604030504040204" pitchFamily="34" charset="-120"/>
            </a:rPr>
            <a:t>至多</a:t>
          </a:r>
          <a:r>
            <a:rPr lang="en-US" altLang="en-US" sz="1800" kern="1200" dirty="0">
              <a:latin typeface="微軟正黑體" panose="020B0604030504040204" pitchFamily="34" charset="-120"/>
              <a:ea typeface="微軟正黑體" panose="020B0604030504040204" pitchFamily="34" charset="-120"/>
            </a:rPr>
            <a:t>1</a:t>
          </a:r>
          <a:r>
            <a:rPr lang="zh-TW" altLang="en-US" sz="1800" kern="1200" dirty="0">
              <a:latin typeface="微軟正黑體" panose="020B0604030504040204" pitchFamily="34" charset="-120"/>
              <a:ea typeface="微軟正黑體" panose="020B0604030504040204" pitchFamily="34" charset="-120"/>
            </a:rPr>
            <a:t>分</a:t>
          </a:r>
          <a:r>
            <a:rPr lang="en-US" altLang="en-US" sz="1800" kern="1200" dirty="0">
              <a:latin typeface="微軟正黑體" panose="020B0604030504040204" pitchFamily="34" charset="-120"/>
              <a:ea typeface="微軟正黑體" panose="020B0604030504040204" pitchFamily="34" charset="-120"/>
            </a:rPr>
            <a:t>)</a:t>
          </a:r>
          <a:endParaRPr lang="zh-TW" altLang="en-US" sz="1800" kern="1200" dirty="0">
            <a:latin typeface="微軟正黑體" panose="020B0604030504040204" pitchFamily="34" charset="-120"/>
            <a:ea typeface="微軟正黑體" panose="020B0604030504040204" pitchFamily="34" charset="-120"/>
          </a:endParaRPr>
        </a:p>
      </dsp:txBody>
      <dsp:txXfrm>
        <a:off x="556627" y="1290824"/>
        <a:ext cx="1513093" cy="1058589"/>
      </dsp:txXfrm>
    </dsp:sp>
    <dsp:sp modelId="{8BD17558-4589-4060-B8D3-4ABFFC78A647}">
      <dsp:nvSpPr>
        <dsp:cNvPr id="0" name=""/>
        <dsp:cNvSpPr/>
      </dsp:nvSpPr>
      <dsp:spPr>
        <a:xfrm rot="5400000">
          <a:off x="3655577" y="932851"/>
          <a:ext cx="938499" cy="4238096"/>
        </a:xfrm>
        <a:prstGeom prst="round2SameRect">
          <a:avLst/>
        </a:prstGeom>
        <a:solidFill>
          <a:schemeClr val="accent5">
            <a:tint val="40000"/>
            <a:alpha val="90000"/>
            <a:hueOff val="5936366"/>
            <a:satOff val="-6464"/>
            <a:lumOff val="-1986"/>
            <a:alphaOff val="0"/>
          </a:schemeClr>
        </a:solidFill>
        <a:ln w="6350" cap="flat" cmpd="sng" algn="ctr">
          <a:solidFill>
            <a:schemeClr val="accent5">
              <a:tint val="40000"/>
              <a:alpha val="90000"/>
              <a:hueOff val="5936366"/>
              <a:satOff val="-6464"/>
              <a:lumOff val="-1986"/>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ts val="2000"/>
            </a:lnSpc>
            <a:spcBef>
              <a:spcPct val="0"/>
            </a:spcBef>
            <a:spcAft>
              <a:spcPts val="0"/>
            </a:spcAft>
            <a:buChar char="•"/>
          </a:pPr>
          <a:r>
            <a:rPr lang="zh-TW" altLang="en-US" sz="1600" kern="1200" dirty="0">
              <a:latin typeface="微軟正黑體" panose="020B0604030504040204" pitchFamily="34" charset="-120"/>
              <a:ea typeface="微軟正黑體" panose="020B0604030504040204" pitchFamily="34" charset="-120"/>
            </a:rPr>
            <a:t>學習成績</a:t>
          </a:r>
          <a:r>
            <a:rPr lang="en-US" altLang="zh-TW" sz="1600" kern="1200" dirty="0">
              <a:latin typeface="微軟正黑體" panose="020B0604030504040204" pitchFamily="34" charset="-120"/>
              <a:ea typeface="微軟正黑體" panose="020B0604030504040204" pitchFamily="34" charset="-120"/>
            </a:rPr>
            <a:t>(</a:t>
          </a:r>
          <a:r>
            <a:rPr lang="zh-TW" altLang="en-US" sz="1600" kern="1200" dirty="0">
              <a:latin typeface="微軟正黑體" panose="020B0604030504040204" pitchFamily="34" charset="-120"/>
              <a:ea typeface="微軟正黑體" panose="020B0604030504040204" pitchFamily="34" charset="-120"/>
            </a:rPr>
            <a:t>至多兩科</a:t>
          </a:r>
          <a:r>
            <a:rPr lang="en-US" altLang="zh-TW" sz="1600" kern="1200" dirty="0">
              <a:latin typeface="微軟正黑體" panose="020B0604030504040204" pitchFamily="34" charset="-120"/>
              <a:ea typeface="微軟正黑體" panose="020B0604030504040204" pitchFamily="34" charset="-120"/>
            </a:rPr>
            <a:t>)</a:t>
          </a:r>
          <a:br>
            <a:rPr lang="en-US" altLang="zh-TW" sz="1600" kern="1200" dirty="0">
              <a:latin typeface="微軟正黑體" panose="020B0604030504040204" pitchFamily="34" charset="-120"/>
              <a:ea typeface="微軟正黑體" panose="020B0604030504040204" pitchFamily="34" charset="-120"/>
            </a:rPr>
          </a:br>
          <a:r>
            <a:rPr lang="en-US" altLang="zh-TW" sz="1600" kern="1200" dirty="0">
              <a:latin typeface="微軟正黑體" panose="020B0604030504040204" pitchFamily="34" charset="-120"/>
              <a:ea typeface="微軟正黑體" panose="020B0604030504040204" pitchFamily="34" charset="-120"/>
            </a:rPr>
            <a:t>80-89</a:t>
          </a:r>
          <a:r>
            <a:rPr lang="zh-TW" altLang="en-US" sz="1600" kern="1200" dirty="0">
              <a:latin typeface="微軟正黑體" panose="020B0604030504040204" pitchFamily="34" charset="-120"/>
              <a:ea typeface="微軟正黑體" panose="020B0604030504040204" pitchFamily="34" charset="-120"/>
            </a:rPr>
            <a:t>分：</a:t>
          </a:r>
          <a:r>
            <a:rPr lang="en-US" altLang="zh-TW" sz="1600" kern="1200" dirty="0">
              <a:latin typeface="微軟正黑體" panose="020B0604030504040204" pitchFamily="34" charset="-120"/>
              <a:ea typeface="微軟正黑體" panose="020B0604030504040204" pitchFamily="34" charset="-120"/>
            </a:rPr>
            <a:t>+0.5</a:t>
          </a:r>
          <a:r>
            <a:rPr lang="zh-TW" altLang="en-US" sz="1600" kern="1200" dirty="0">
              <a:latin typeface="微軟正黑體" panose="020B0604030504040204" pitchFamily="34" charset="-120"/>
              <a:ea typeface="微軟正黑體" panose="020B0604030504040204" pitchFamily="34" charset="-120"/>
            </a:rPr>
            <a:t>分</a:t>
          </a:r>
          <a:br>
            <a:rPr lang="en-US" altLang="zh-TW" sz="1600" kern="1200" dirty="0">
              <a:latin typeface="微軟正黑體" panose="020B0604030504040204" pitchFamily="34" charset="-120"/>
              <a:ea typeface="微軟正黑體" panose="020B0604030504040204" pitchFamily="34" charset="-120"/>
            </a:rPr>
          </a:br>
          <a:r>
            <a:rPr lang="en-US" altLang="zh-TW" sz="1600" kern="1200" dirty="0">
              <a:latin typeface="微軟正黑體" panose="020B0604030504040204" pitchFamily="34" charset="-120"/>
              <a:ea typeface="微軟正黑體" panose="020B0604030504040204" pitchFamily="34" charset="-120"/>
            </a:rPr>
            <a:t>90-99</a:t>
          </a:r>
          <a:r>
            <a:rPr lang="zh-TW" altLang="en-US" sz="1600" kern="1200" dirty="0">
              <a:latin typeface="微軟正黑體" panose="020B0604030504040204" pitchFamily="34" charset="-120"/>
              <a:ea typeface="微軟正黑體" panose="020B0604030504040204" pitchFamily="34" charset="-120"/>
            </a:rPr>
            <a:t>分：</a:t>
          </a:r>
          <a:r>
            <a:rPr lang="en-US" altLang="zh-TW" sz="1600" kern="1200" dirty="0">
              <a:latin typeface="微軟正黑體" panose="020B0604030504040204" pitchFamily="34" charset="-120"/>
              <a:ea typeface="微軟正黑體" panose="020B0604030504040204" pitchFamily="34" charset="-120"/>
            </a:rPr>
            <a:t>+1</a:t>
          </a:r>
          <a:r>
            <a:rPr lang="zh-TW" altLang="en-US" sz="1600" kern="1200" dirty="0">
              <a:latin typeface="微軟正黑體" panose="020B0604030504040204" pitchFamily="34" charset="-120"/>
              <a:ea typeface="微軟正黑體" panose="020B0604030504040204" pitchFamily="34" charset="-120"/>
            </a:rPr>
            <a:t>分</a:t>
          </a:r>
        </a:p>
      </dsp:txBody>
      <dsp:txXfrm rot="-5400000">
        <a:off x="2005779" y="2628463"/>
        <a:ext cx="4192282" cy="846871"/>
      </dsp:txXfrm>
    </dsp:sp>
    <dsp:sp modelId="{132B0F05-DD89-48A2-BAE7-3C24AA748775}">
      <dsp:nvSpPr>
        <dsp:cNvPr id="0" name=""/>
        <dsp:cNvSpPr/>
      </dsp:nvSpPr>
      <dsp:spPr>
        <a:xfrm>
          <a:off x="499360" y="2465337"/>
          <a:ext cx="1627627" cy="1173123"/>
        </a:xfrm>
        <a:prstGeom prst="roundRect">
          <a:avLst/>
        </a:prstGeom>
        <a:gradFill rotWithShape="0">
          <a:gsLst>
            <a:gs pos="0">
              <a:schemeClr val="accent5">
                <a:hueOff val="5313054"/>
                <a:satOff val="-2284"/>
                <a:lumOff val="-10588"/>
                <a:alphaOff val="0"/>
                <a:satMod val="103000"/>
                <a:lumMod val="102000"/>
                <a:tint val="94000"/>
              </a:schemeClr>
            </a:gs>
            <a:gs pos="50000">
              <a:schemeClr val="accent5">
                <a:hueOff val="5313054"/>
                <a:satOff val="-2284"/>
                <a:lumOff val="-10588"/>
                <a:alphaOff val="0"/>
                <a:satMod val="110000"/>
                <a:lumMod val="100000"/>
                <a:shade val="100000"/>
              </a:schemeClr>
            </a:gs>
            <a:gs pos="100000">
              <a:schemeClr val="accent5">
                <a:hueOff val="5313054"/>
                <a:satOff val="-2284"/>
                <a:lumOff val="-10588"/>
                <a:alphaOff val="0"/>
                <a:lumMod val="99000"/>
                <a:satMod val="120000"/>
                <a:shade val="78000"/>
              </a:schemeClr>
            </a:gs>
          </a:gsLst>
          <a:lin ang="5400000" scaled="0"/>
        </a:gradFill>
        <a:ln>
          <a:noFill/>
        </a:ln>
        <a:effectLst>
          <a:outerShdw blurRad="50800" dist="38100" dir="2700000" algn="tl" rotWithShape="0">
            <a:prstClr val="black">
              <a:alpha val="40000"/>
            </a:prst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ts val="2500"/>
            </a:lnSpc>
            <a:spcBef>
              <a:spcPct val="0"/>
            </a:spcBef>
            <a:spcAft>
              <a:spcPts val="0"/>
            </a:spcAft>
            <a:buNone/>
          </a:pPr>
          <a:r>
            <a:rPr lang="zh-TW" altLang="en-US" sz="1800" b="1" kern="1200" dirty="0">
              <a:solidFill>
                <a:srgbClr val="FFFF00"/>
              </a:solidFill>
              <a:latin typeface="微軟正黑體" panose="020B0604030504040204" pitchFamily="34" charset="-120"/>
              <a:ea typeface="微軟正黑體" panose="020B0604030504040204" pitchFamily="34" charset="-120"/>
            </a:rPr>
            <a:t>外加</a:t>
          </a:r>
          <a:r>
            <a:rPr lang="zh-TW" altLang="en-US" sz="1800" kern="1200" dirty="0">
              <a:latin typeface="微軟正黑體" panose="020B0604030504040204" pitchFamily="34" charset="-120"/>
              <a:ea typeface="微軟正黑體" panose="020B0604030504040204" pitchFamily="34" charset="-120"/>
            </a:rPr>
            <a:t>國際學程課程</a:t>
          </a:r>
          <a:endParaRPr lang="en-US" altLang="zh-TW" sz="1800" kern="1200" dirty="0">
            <a:latin typeface="微軟正黑體" panose="020B0604030504040204" pitchFamily="34" charset="-120"/>
            <a:ea typeface="微軟正黑體" panose="020B0604030504040204" pitchFamily="34" charset="-120"/>
          </a:endParaRPr>
        </a:p>
        <a:p>
          <a:pPr marL="0" lvl="0" indent="0" algn="ctr" defTabSz="800100">
            <a:lnSpc>
              <a:spcPts val="2500"/>
            </a:lnSpc>
            <a:spcBef>
              <a:spcPct val="0"/>
            </a:spcBef>
            <a:spcAft>
              <a:spcPts val="0"/>
            </a:spcAft>
            <a:buNone/>
          </a:pPr>
          <a:r>
            <a:rPr lang="en-US" altLang="en-US" sz="1800" kern="1200" dirty="0">
              <a:latin typeface="微軟正黑體" panose="020B0604030504040204" pitchFamily="34" charset="-120"/>
              <a:ea typeface="微軟正黑體" panose="020B0604030504040204" pitchFamily="34" charset="-120"/>
            </a:rPr>
            <a:t>(</a:t>
          </a:r>
          <a:r>
            <a:rPr lang="zh-TW" altLang="en-US" sz="1800" kern="1200" dirty="0">
              <a:latin typeface="微軟正黑體" panose="020B0604030504040204" pitchFamily="34" charset="-120"/>
              <a:ea typeface="微軟正黑體" panose="020B0604030504040204" pitchFamily="34" charset="-120"/>
            </a:rPr>
            <a:t>至多</a:t>
          </a:r>
          <a:r>
            <a:rPr lang="en-US" altLang="zh-TW" sz="1800" kern="1200" dirty="0">
              <a:latin typeface="微軟正黑體" panose="020B0604030504040204" pitchFamily="34" charset="-120"/>
              <a:ea typeface="微軟正黑體" panose="020B0604030504040204" pitchFamily="34" charset="-120"/>
            </a:rPr>
            <a:t>2</a:t>
          </a:r>
          <a:r>
            <a:rPr lang="zh-TW" altLang="en-US" sz="1800" kern="1200" dirty="0">
              <a:latin typeface="微軟正黑體" panose="020B0604030504040204" pitchFamily="34" charset="-120"/>
              <a:ea typeface="微軟正黑體" panose="020B0604030504040204" pitchFamily="34" charset="-120"/>
            </a:rPr>
            <a:t>分</a:t>
          </a:r>
          <a:r>
            <a:rPr lang="en-US" altLang="en-US" sz="1800" kern="1200" dirty="0">
              <a:latin typeface="微軟正黑體" panose="020B0604030504040204" pitchFamily="34" charset="-120"/>
              <a:ea typeface="微軟正黑體" panose="020B0604030504040204" pitchFamily="34" charset="-120"/>
            </a:rPr>
            <a:t>)</a:t>
          </a:r>
          <a:endParaRPr lang="zh-TW" altLang="en-US" sz="1800" kern="1200" dirty="0">
            <a:latin typeface="微軟正黑體" panose="020B0604030504040204" pitchFamily="34" charset="-120"/>
            <a:ea typeface="微軟正黑體" panose="020B0604030504040204" pitchFamily="34" charset="-120"/>
          </a:endParaRPr>
        </a:p>
      </dsp:txBody>
      <dsp:txXfrm>
        <a:off x="556627" y="2522604"/>
        <a:ext cx="1513093" cy="105858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22CB0F-1D33-400D-A018-557977562B9B}">
      <dsp:nvSpPr>
        <dsp:cNvPr id="0" name=""/>
        <dsp:cNvSpPr/>
      </dsp:nvSpPr>
      <dsp:spPr>
        <a:xfrm>
          <a:off x="1621" y="0"/>
          <a:ext cx="2493429" cy="595924"/>
        </a:xfrm>
        <a:prstGeom prst="chevron">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0800" dist="38100" dir="10800000" algn="r" rotWithShape="0">
            <a:prstClr val="black">
              <a:alpha val="40000"/>
            </a:prst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0010" tIns="26670" rIns="26670" bIns="26670" numCol="1" spcCol="1270" anchor="ctr" anchorCtr="0">
          <a:noAutofit/>
        </a:bodyPr>
        <a:lstStyle/>
        <a:p>
          <a:pPr marL="0" lvl="0" indent="0" algn="ctr" defTabSz="889000">
            <a:lnSpc>
              <a:spcPct val="90000"/>
            </a:lnSpc>
            <a:spcBef>
              <a:spcPct val="0"/>
            </a:spcBef>
            <a:spcAft>
              <a:spcPct val="35000"/>
            </a:spcAft>
            <a:buNone/>
          </a:pPr>
          <a:r>
            <a:rPr lang="en-US" altLang="zh-TW" sz="2000" b="1" kern="1200" dirty="0">
              <a:latin typeface="微軟正黑體" panose="020B0604030504040204" pitchFamily="34" charset="-120"/>
              <a:ea typeface="微軟正黑體" panose="020B0604030504040204" pitchFamily="34" charset="-120"/>
            </a:rPr>
            <a:t>1.</a:t>
          </a:r>
          <a:r>
            <a:rPr lang="zh-TW" altLang="en-US" sz="1600" b="1" kern="1200" dirty="0">
              <a:latin typeface="微軟正黑體" panose="020B0604030504040204" pitchFamily="34" charset="-120"/>
              <a:ea typeface="微軟正黑體" panose="020B0604030504040204" pitchFamily="34" charset="-120"/>
            </a:rPr>
            <a:t> 學生申請</a:t>
          </a:r>
        </a:p>
      </dsp:txBody>
      <dsp:txXfrm>
        <a:off x="299583" y="0"/>
        <a:ext cx="1897505" cy="595924"/>
      </dsp:txXfrm>
    </dsp:sp>
    <dsp:sp modelId="{D11EC9A5-447B-4C5F-B870-2EF00BC52DDF}">
      <dsp:nvSpPr>
        <dsp:cNvPr id="0" name=""/>
        <dsp:cNvSpPr/>
      </dsp:nvSpPr>
      <dsp:spPr>
        <a:xfrm>
          <a:off x="2124032" y="0"/>
          <a:ext cx="4915585" cy="595924"/>
        </a:xfrm>
        <a:prstGeom prst="chevron">
          <a:avLst/>
        </a:prstGeom>
        <a:gradFill rotWithShape="0">
          <a:gsLst>
            <a:gs pos="0">
              <a:schemeClr val="accent3">
                <a:hueOff val="597989"/>
                <a:satOff val="4972"/>
                <a:lumOff val="392"/>
                <a:alphaOff val="0"/>
                <a:satMod val="103000"/>
                <a:lumMod val="102000"/>
                <a:tint val="94000"/>
              </a:schemeClr>
            </a:gs>
            <a:gs pos="50000">
              <a:schemeClr val="accent3">
                <a:hueOff val="597989"/>
                <a:satOff val="4972"/>
                <a:lumOff val="392"/>
                <a:alphaOff val="0"/>
                <a:satMod val="110000"/>
                <a:lumMod val="100000"/>
                <a:shade val="100000"/>
              </a:schemeClr>
            </a:gs>
            <a:gs pos="100000">
              <a:schemeClr val="accent3">
                <a:hueOff val="597989"/>
                <a:satOff val="4972"/>
                <a:lumOff val="392"/>
                <a:alphaOff val="0"/>
                <a:lumMod val="99000"/>
                <a:satMod val="120000"/>
                <a:shade val="78000"/>
              </a:schemeClr>
            </a:gs>
          </a:gsLst>
          <a:lin ang="5400000" scaled="0"/>
        </a:gradFill>
        <a:ln>
          <a:noFill/>
        </a:ln>
        <a:effectLst>
          <a:outerShdw blurRad="50800" dist="38100" dir="10800000" algn="r" rotWithShape="0">
            <a:prstClr val="black">
              <a:alpha val="40000"/>
            </a:prst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0010" tIns="26670" rIns="26670" bIns="26670" numCol="1" spcCol="1270" anchor="ctr" anchorCtr="0">
          <a:noAutofit/>
        </a:bodyPr>
        <a:lstStyle/>
        <a:p>
          <a:pPr marL="0" lvl="0" indent="0" algn="ctr" defTabSz="889000">
            <a:lnSpc>
              <a:spcPct val="90000"/>
            </a:lnSpc>
            <a:spcBef>
              <a:spcPct val="0"/>
            </a:spcBef>
            <a:spcAft>
              <a:spcPct val="35000"/>
            </a:spcAft>
            <a:buNone/>
          </a:pPr>
          <a:r>
            <a:rPr lang="en-US" altLang="zh-TW" sz="2000" b="1" kern="1200" dirty="0">
              <a:latin typeface="微軟正黑體" panose="020B0604030504040204" pitchFamily="34" charset="-120"/>
              <a:ea typeface="微軟正黑體" panose="020B0604030504040204" pitchFamily="34" charset="-120"/>
            </a:rPr>
            <a:t>2.</a:t>
          </a:r>
          <a:r>
            <a:rPr lang="zh-TW" altLang="en-US" sz="1600" b="1" kern="1200" dirty="0">
              <a:latin typeface="微軟正黑體" panose="020B0604030504040204" pitchFamily="34" charset="-120"/>
              <a:ea typeface="微軟正黑體" panose="020B0604030504040204" pitchFamily="34" charset="-120"/>
            </a:rPr>
            <a:t> 國際處初審送各院及教育部審查</a:t>
          </a:r>
        </a:p>
      </dsp:txBody>
      <dsp:txXfrm>
        <a:off x="2421994" y="0"/>
        <a:ext cx="4319661" cy="595924"/>
      </dsp:txXfrm>
    </dsp:sp>
    <dsp:sp modelId="{A425403F-2021-4575-ADBA-717AF6D23EDF}">
      <dsp:nvSpPr>
        <dsp:cNvPr id="0" name=""/>
        <dsp:cNvSpPr/>
      </dsp:nvSpPr>
      <dsp:spPr>
        <a:xfrm>
          <a:off x="6668600" y="0"/>
          <a:ext cx="3710184" cy="595924"/>
        </a:xfrm>
        <a:prstGeom prst="chevron">
          <a:avLst/>
        </a:prstGeom>
        <a:gradFill rotWithShape="0">
          <a:gsLst>
            <a:gs pos="0">
              <a:schemeClr val="accent3">
                <a:hueOff val="1195977"/>
                <a:satOff val="9943"/>
                <a:lumOff val="784"/>
                <a:alphaOff val="0"/>
                <a:satMod val="103000"/>
                <a:lumMod val="102000"/>
                <a:tint val="94000"/>
              </a:schemeClr>
            </a:gs>
            <a:gs pos="50000">
              <a:schemeClr val="accent3">
                <a:hueOff val="1195977"/>
                <a:satOff val="9943"/>
                <a:lumOff val="784"/>
                <a:alphaOff val="0"/>
                <a:satMod val="110000"/>
                <a:lumMod val="100000"/>
                <a:shade val="100000"/>
              </a:schemeClr>
            </a:gs>
            <a:gs pos="100000">
              <a:schemeClr val="accent3">
                <a:hueOff val="1195977"/>
                <a:satOff val="9943"/>
                <a:lumOff val="784"/>
                <a:alphaOff val="0"/>
                <a:lumMod val="99000"/>
                <a:satMod val="120000"/>
                <a:shade val="78000"/>
              </a:schemeClr>
            </a:gs>
          </a:gsLst>
          <a:lin ang="5400000" scaled="0"/>
        </a:gradFill>
        <a:ln>
          <a:noFill/>
        </a:ln>
        <a:effectLst>
          <a:outerShdw blurRad="50800" dist="38100" dir="10800000" algn="r" rotWithShape="0">
            <a:prstClr val="black">
              <a:alpha val="40000"/>
            </a:prst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0010" tIns="26670" rIns="26670" bIns="26670" numCol="1" spcCol="1270" anchor="ctr" anchorCtr="0">
          <a:noAutofit/>
        </a:bodyPr>
        <a:lstStyle/>
        <a:p>
          <a:pPr marL="0" lvl="0" indent="0" algn="ctr" defTabSz="889000">
            <a:lnSpc>
              <a:spcPct val="90000"/>
            </a:lnSpc>
            <a:spcBef>
              <a:spcPct val="0"/>
            </a:spcBef>
            <a:spcAft>
              <a:spcPct val="35000"/>
            </a:spcAft>
            <a:buNone/>
          </a:pPr>
          <a:r>
            <a:rPr lang="en-US" altLang="zh-TW" sz="2000" b="1" kern="1200" dirty="0">
              <a:latin typeface="微軟正黑體" panose="020B0604030504040204" pitchFamily="34" charset="-120"/>
              <a:ea typeface="微軟正黑體" panose="020B0604030504040204" pitchFamily="34" charset="-120"/>
            </a:rPr>
            <a:t>3.</a:t>
          </a:r>
          <a:r>
            <a:rPr lang="zh-TW" altLang="en-US" sz="1600" b="1" kern="1200" dirty="0">
              <a:latin typeface="微軟正黑體" panose="020B0604030504040204" pitchFamily="34" charset="-120"/>
              <a:ea typeface="微軟正黑體" panose="020B0604030504040204" pitchFamily="34" charset="-120"/>
            </a:rPr>
            <a:t> 學生簽訂契約繳交領款文件</a:t>
          </a:r>
        </a:p>
      </dsp:txBody>
      <dsp:txXfrm>
        <a:off x="6966562" y="0"/>
        <a:ext cx="3114260" cy="59592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AA58FA-F8C1-49D7-B06C-7D0EA9A0BF22}">
      <dsp:nvSpPr>
        <dsp:cNvPr id="0" name=""/>
        <dsp:cNvSpPr/>
      </dsp:nvSpPr>
      <dsp:spPr>
        <a:xfrm>
          <a:off x="164396" y="0"/>
          <a:ext cx="1676986" cy="757960"/>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ts val="2000"/>
            </a:lnSpc>
            <a:spcBef>
              <a:spcPct val="0"/>
            </a:spcBef>
            <a:spcAft>
              <a:spcPts val="0"/>
            </a:spcAft>
            <a:buNone/>
          </a:pPr>
          <a:r>
            <a:rPr lang="en-US" altLang="zh-TW" sz="1400" b="1" kern="1200" dirty="0">
              <a:solidFill>
                <a:srgbClr val="FF0000"/>
              </a:solidFill>
              <a:latin typeface="微軟正黑體" panose="020B0604030504040204" pitchFamily="34" charset="-120"/>
              <a:ea typeface="微軟正黑體" panose="020B0604030504040204" pitchFamily="34" charset="-120"/>
            </a:rPr>
            <a:t>11</a:t>
          </a:r>
          <a:r>
            <a:rPr lang="zh-TW" altLang="en-US" sz="1400" b="1" kern="1200" dirty="0">
              <a:solidFill>
                <a:srgbClr val="FF0000"/>
              </a:solidFill>
              <a:latin typeface="微軟正黑體" panose="020B0604030504040204" pitchFamily="34" charset="-120"/>
              <a:ea typeface="微軟正黑體" panose="020B0604030504040204" pitchFamily="34" charset="-120"/>
            </a:rPr>
            <a:t>月</a:t>
          </a:r>
          <a:r>
            <a:rPr lang="en-US" altLang="zh-TW" sz="1400" b="1" kern="1200" dirty="0">
              <a:solidFill>
                <a:srgbClr val="FF0000"/>
              </a:solidFill>
              <a:latin typeface="微軟正黑體" panose="020B0604030504040204" pitchFamily="34" charset="-120"/>
              <a:ea typeface="微軟正黑體" panose="020B0604030504040204" pitchFamily="34" charset="-120"/>
            </a:rPr>
            <a:t>1-30</a:t>
          </a:r>
          <a:r>
            <a:rPr lang="zh-TW" altLang="en-US" sz="1400" b="1" kern="1200" dirty="0">
              <a:solidFill>
                <a:srgbClr val="FF0000"/>
              </a:solidFill>
              <a:latin typeface="微軟正黑體" panose="020B0604030504040204" pitchFamily="34" charset="-120"/>
              <a:ea typeface="微軟正黑體" panose="020B0604030504040204" pitchFamily="34" charset="-120"/>
            </a:rPr>
            <a:t>日</a:t>
          </a:r>
          <a:br>
            <a:rPr lang="en-US" altLang="zh-TW" sz="1600" kern="1200" dirty="0">
              <a:solidFill>
                <a:srgbClr val="FF0000"/>
              </a:solidFill>
              <a:latin typeface="微軟正黑體" panose="020B0604030504040204" pitchFamily="34" charset="-120"/>
              <a:ea typeface="微軟正黑體" panose="020B0604030504040204" pitchFamily="34" charset="-120"/>
            </a:rPr>
          </a:br>
          <a:r>
            <a:rPr lang="zh-TW" altLang="en-US" sz="1200" kern="1200" dirty="0">
              <a:solidFill>
                <a:srgbClr val="FF0000"/>
              </a:solidFill>
              <a:latin typeface="微軟正黑體" panose="020B0604030504040204" pitchFamily="34" charset="-120"/>
              <a:ea typeface="微軟正黑體" panose="020B0604030504040204" pitchFamily="34" charset="-120"/>
            </a:rPr>
            <a:t>併同交換生申請時提出</a:t>
          </a:r>
          <a:endParaRPr lang="zh-TW" altLang="en-US" sz="1600" kern="1200" dirty="0">
            <a:solidFill>
              <a:srgbClr val="FF0000"/>
            </a:solidFill>
            <a:latin typeface="微軟正黑體" panose="020B0604030504040204" pitchFamily="34" charset="-120"/>
            <a:ea typeface="微軟正黑體" panose="020B0604030504040204" pitchFamily="34" charset="-120"/>
          </a:endParaRPr>
        </a:p>
      </dsp:txBody>
      <dsp:txXfrm>
        <a:off x="186596" y="22200"/>
        <a:ext cx="1632586" cy="71356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AA58FA-F8C1-49D7-B06C-7D0EA9A0BF22}">
      <dsp:nvSpPr>
        <dsp:cNvPr id="0" name=""/>
        <dsp:cNvSpPr/>
      </dsp:nvSpPr>
      <dsp:spPr>
        <a:xfrm>
          <a:off x="136720" y="1090"/>
          <a:ext cx="1732338" cy="557694"/>
        </a:xfrm>
        <a:prstGeom prst="roundRect">
          <a:avLst>
            <a:gd name="adj" fmla="val 10000"/>
          </a:avLst>
        </a:prstGeom>
        <a:solidFill>
          <a:schemeClr val="lt1">
            <a:hueOff val="0"/>
            <a:satOff val="0"/>
            <a:lumOff val="0"/>
            <a:alphaOff val="0"/>
          </a:schemeClr>
        </a:solidFill>
        <a:ln w="12700" cap="flat" cmpd="sng" algn="ctr">
          <a:solidFill>
            <a:schemeClr val="accent5">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ts val="2000"/>
            </a:lnSpc>
            <a:spcBef>
              <a:spcPct val="0"/>
            </a:spcBef>
            <a:spcAft>
              <a:spcPts val="0"/>
            </a:spcAft>
            <a:buNone/>
          </a:pPr>
          <a:r>
            <a:rPr lang="en-US" altLang="zh-TW" sz="1400" b="1" kern="1200" dirty="0">
              <a:solidFill>
                <a:schemeClr val="accent5">
                  <a:lumMod val="75000"/>
                </a:schemeClr>
              </a:solidFill>
              <a:latin typeface="微軟正黑體" panose="020B0604030504040204" pitchFamily="34" charset="-120"/>
              <a:ea typeface="微軟正黑體" panose="020B0604030504040204" pitchFamily="34" charset="-120"/>
            </a:rPr>
            <a:t>2</a:t>
          </a:r>
          <a:r>
            <a:rPr lang="zh-TW" altLang="en-US" sz="1400" b="1" kern="1200" dirty="0">
              <a:solidFill>
                <a:schemeClr val="accent5">
                  <a:lumMod val="75000"/>
                </a:schemeClr>
              </a:solidFill>
              <a:latin typeface="微軟正黑體" panose="020B0604030504040204" pitchFamily="34" charset="-120"/>
              <a:ea typeface="微軟正黑體" panose="020B0604030504040204" pitchFamily="34" charset="-120"/>
            </a:rPr>
            <a:t>月上旬</a:t>
          </a:r>
          <a:br>
            <a:rPr lang="en-US" altLang="zh-TW" sz="1600" kern="1200" dirty="0">
              <a:latin typeface="微軟正黑體" panose="020B0604030504040204" pitchFamily="34" charset="-120"/>
              <a:ea typeface="微軟正黑體" panose="020B0604030504040204" pitchFamily="34" charset="-120"/>
            </a:rPr>
          </a:br>
          <a:r>
            <a:rPr lang="zh-TW" altLang="zh-TW" sz="1200" kern="1200" dirty="0">
              <a:latin typeface="微軟正黑體" panose="020B0604030504040204" pitchFamily="34" charset="-120"/>
              <a:ea typeface="微軟正黑體" panose="020B0604030504040204" pitchFamily="34" charset="-120"/>
            </a:rPr>
            <a:t>國際處完成初審</a:t>
          </a:r>
          <a:r>
            <a:rPr lang="en-US" altLang="zh-TW" sz="1200" kern="1200" dirty="0">
              <a:latin typeface="微軟正黑體" panose="020B0604030504040204" pitchFamily="34" charset="-120"/>
              <a:ea typeface="微軟正黑體" panose="020B0604030504040204" pitchFamily="34" charset="-120"/>
            </a:rPr>
            <a:t>(</a:t>
          </a:r>
          <a:r>
            <a:rPr lang="zh-TW" altLang="zh-TW" sz="1200" kern="1200" dirty="0">
              <a:latin typeface="微軟正黑體" panose="020B0604030504040204" pitchFamily="34" charset="-120"/>
              <a:ea typeface="微軟正黑體" panose="020B0604030504040204" pitchFamily="34" charset="-120"/>
            </a:rPr>
            <a:t>惜珠免</a:t>
          </a:r>
          <a:r>
            <a:rPr lang="en-US" altLang="zh-TW" sz="1200" kern="1200" dirty="0">
              <a:latin typeface="微軟正黑體" panose="020B0604030504040204" pitchFamily="34" charset="-120"/>
              <a:ea typeface="微軟正黑體" panose="020B0604030504040204" pitchFamily="34" charset="-120"/>
            </a:rPr>
            <a:t>)</a:t>
          </a:r>
          <a:endParaRPr lang="zh-TW" altLang="en-US" sz="1600" kern="1200" dirty="0">
            <a:latin typeface="微軟正黑體" panose="020B0604030504040204" pitchFamily="34" charset="-120"/>
            <a:ea typeface="微軟正黑體" panose="020B0604030504040204" pitchFamily="34" charset="-120"/>
          </a:endParaRPr>
        </a:p>
      </dsp:txBody>
      <dsp:txXfrm>
        <a:off x="153054" y="17424"/>
        <a:ext cx="1699670" cy="525026"/>
      </dsp:txXfrm>
    </dsp:sp>
    <dsp:sp modelId="{CA0DB8C3-0A98-4428-BB53-4C01A41015C1}">
      <dsp:nvSpPr>
        <dsp:cNvPr id="0" name=""/>
        <dsp:cNvSpPr/>
      </dsp:nvSpPr>
      <dsp:spPr>
        <a:xfrm rot="5295607">
          <a:off x="911564" y="571914"/>
          <a:ext cx="208012" cy="250962"/>
        </a:xfrm>
        <a:prstGeom prst="rightArrow">
          <a:avLst>
            <a:gd name="adj1" fmla="val 60000"/>
            <a:gd name="adj2" fmla="val 50000"/>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zh-TW" altLang="en-US" sz="1600" kern="1200" dirty="0">
            <a:latin typeface="微軟正黑體" panose="020B0604030504040204" pitchFamily="34" charset="-120"/>
            <a:ea typeface="微軟正黑體" panose="020B0604030504040204" pitchFamily="34" charset="-120"/>
          </a:endParaRPr>
        </a:p>
      </dsp:txBody>
      <dsp:txXfrm rot="-5400000">
        <a:off x="939334" y="593403"/>
        <a:ext cx="150578" cy="145608"/>
      </dsp:txXfrm>
    </dsp:sp>
    <dsp:sp modelId="{E4106A4D-5B28-46EC-B33F-54C5AF3A97B6}">
      <dsp:nvSpPr>
        <dsp:cNvPr id="0" name=""/>
        <dsp:cNvSpPr/>
      </dsp:nvSpPr>
      <dsp:spPr>
        <a:xfrm>
          <a:off x="162082" y="836006"/>
          <a:ext cx="1732338" cy="557694"/>
        </a:xfrm>
        <a:prstGeom prst="roundRect">
          <a:avLst>
            <a:gd name="adj" fmla="val 10000"/>
          </a:avLst>
        </a:prstGeom>
        <a:solidFill>
          <a:schemeClr val="lt1">
            <a:hueOff val="0"/>
            <a:satOff val="0"/>
            <a:lumOff val="0"/>
            <a:alphaOff val="0"/>
          </a:schemeClr>
        </a:solidFill>
        <a:ln w="12700" cap="flat" cmpd="sng" algn="ctr">
          <a:solidFill>
            <a:schemeClr val="accent5">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ts val="2000"/>
            </a:lnSpc>
            <a:spcBef>
              <a:spcPct val="0"/>
            </a:spcBef>
            <a:spcAft>
              <a:spcPts val="0"/>
            </a:spcAft>
            <a:buNone/>
          </a:pPr>
          <a:r>
            <a:rPr lang="en-US" altLang="zh-TW" sz="1400" b="1" kern="1200" dirty="0">
              <a:solidFill>
                <a:schemeClr val="accent5">
                  <a:lumMod val="75000"/>
                </a:schemeClr>
              </a:solidFill>
              <a:latin typeface="微軟正黑體" panose="020B0604030504040204" pitchFamily="34" charset="-120"/>
              <a:ea typeface="微軟正黑體" panose="020B0604030504040204" pitchFamily="34" charset="-120"/>
            </a:rPr>
            <a:t>2</a:t>
          </a:r>
          <a:r>
            <a:rPr lang="zh-TW" altLang="en-US" sz="1400" b="1" kern="1200" dirty="0">
              <a:solidFill>
                <a:schemeClr val="accent5">
                  <a:lumMod val="75000"/>
                </a:schemeClr>
              </a:solidFill>
              <a:latin typeface="微軟正黑體" panose="020B0604030504040204" pitchFamily="34" charset="-120"/>
              <a:ea typeface="微軟正黑體" panose="020B0604030504040204" pitchFamily="34" charset="-120"/>
            </a:rPr>
            <a:t>月中旬</a:t>
          </a:r>
          <a:br>
            <a:rPr lang="en-US" altLang="zh-TW" sz="1600" b="0" kern="1200" dirty="0">
              <a:latin typeface="微軟正黑體" panose="020B0604030504040204" pitchFamily="34" charset="-120"/>
              <a:ea typeface="微軟正黑體" panose="020B0604030504040204" pitchFamily="34" charset="-120"/>
            </a:rPr>
          </a:br>
          <a:r>
            <a:rPr lang="zh-TW" altLang="en-US" sz="1200" b="0" kern="1200" dirty="0">
              <a:solidFill>
                <a:srgbClr val="FF0000"/>
              </a:solidFill>
              <a:latin typeface="微軟正黑體" panose="020B0604030504040204" pitchFamily="34" charset="-120"/>
              <a:ea typeface="微軟正黑體" panose="020B0604030504040204" pitchFamily="34" charset="-120"/>
            </a:rPr>
            <a:t>送各院審查</a:t>
          </a:r>
          <a:endParaRPr lang="zh-TW" altLang="en-US" sz="1600" b="0" strike="sngStrike" kern="1200" baseline="0" dirty="0">
            <a:solidFill>
              <a:srgbClr val="FF0000"/>
            </a:solidFill>
            <a:latin typeface="微軟正黑體" panose="020B0604030504040204" pitchFamily="34" charset="-120"/>
            <a:ea typeface="微軟正黑體" panose="020B0604030504040204" pitchFamily="34" charset="-120"/>
          </a:endParaRPr>
        </a:p>
      </dsp:txBody>
      <dsp:txXfrm>
        <a:off x="178416" y="852340"/>
        <a:ext cx="1699670" cy="525026"/>
      </dsp:txXfrm>
    </dsp:sp>
    <dsp:sp modelId="{10A927BF-E668-4FF6-8913-9523A1A72C37}">
      <dsp:nvSpPr>
        <dsp:cNvPr id="0" name=""/>
        <dsp:cNvSpPr/>
      </dsp:nvSpPr>
      <dsp:spPr>
        <a:xfrm rot="5503988">
          <a:off x="910345" y="1408455"/>
          <a:ext cx="210450" cy="250962"/>
        </a:xfrm>
        <a:prstGeom prst="rightArrow">
          <a:avLst>
            <a:gd name="adj1" fmla="val 60000"/>
            <a:gd name="adj2" fmla="val 50000"/>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11150">
            <a:lnSpc>
              <a:spcPct val="90000"/>
            </a:lnSpc>
            <a:spcBef>
              <a:spcPct val="0"/>
            </a:spcBef>
            <a:spcAft>
              <a:spcPct val="35000"/>
            </a:spcAft>
            <a:buNone/>
          </a:pPr>
          <a:endParaRPr lang="zh-TW" altLang="en-US" sz="700" kern="1200">
            <a:latin typeface="微軟正黑體" panose="020B0604030504040204" pitchFamily="34" charset="-120"/>
            <a:ea typeface="微軟正黑體" panose="020B0604030504040204" pitchFamily="34" charset="-120"/>
          </a:endParaRPr>
        </a:p>
      </dsp:txBody>
      <dsp:txXfrm rot="-5400000">
        <a:off x="941236" y="1428725"/>
        <a:ext cx="150578" cy="147315"/>
      </dsp:txXfrm>
    </dsp:sp>
    <dsp:sp modelId="{B4E53C57-8488-40E6-A17A-08A925C33C6D}">
      <dsp:nvSpPr>
        <dsp:cNvPr id="0" name=""/>
        <dsp:cNvSpPr/>
      </dsp:nvSpPr>
      <dsp:spPr>
        <a:xfrm>
          <a:off x="136720" y="1674173"/>
          <a:ext cx="1732338" cy="557694"/>
        </a:xfrm>
        <a:prstGeom prst="roundRect">
          <a:avLst>
            <a:gd name="adj" fmla="val 10000"/>
          </a:avLst>
        </a:prstGeom>
        <a:solidFill>
          <a:schemeClr val="lt1">
            <a:hueOff val="0"/>
            <a:satOff val="0"/>
            <a:lumOff val="0"/>
            <a:alphaOff val="0"/>
          </a:schemeClr>
        </a:solidFill>
        <a:ln w="12700" cap="flat" cmpd="sng" algn="ctr">
          <a:solidFill>
            <a:schemeClr val="accent5">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ts val="2000"/>
            </a:lnSpc>
            <a:spcBef>
              <a:spcPct val="0"/>
            </a:spcBef>
            <a:spcAft>
              <a:spcPts val="0"/>
            </a:spcAft>
            <a:buNone/>
          </a:pPr>
          <a:r>
            <a:rPr lang="en-US" altLang="en-US" sz="1400" b="1" kern="1200" dirty="0">
              <a:solidFill>
                <a:schemeClr val="accent5">
                  <a:lumMod val="75000"/>
                </a:schemeClr>
              </a:solidFill>
              <a:latin typeface="微軟正黑體" panose="020B0604030504040204" pitchFamily="34" charset="-120"/>
              <a:ea typeface="微軟正黑體" panose="020B0604030504040204" pitchFamily="34" charset="-120"/>
            </a:rPr>
            <a:t>3</a:t>
          </a:r>
          <a:r>
            <a:rPr lang="zh-TW" altLang="en-US" sz="1400" b="1" kern="1200" dirty="0">
              <a:solidFill>
                <a:schemeClr val="accent5">
                  <a:lumMod val="75000"/>
                </a:schemeClr>
              </a:solidFill>
              <a:latin typeface="微軟正黑體" panose="020B0604030504040204" pitchFamily="34" charset="-120"/>
              <a:ea typeface="微軟正黑體" panose="020B0604030504040204" pitchFamily="34" charset="-120"/>
            </a:rPr>
            <a:t>月中旬</a:t>
          </a:r>
          <a:br>
            <a:rPr lang="en-US" altLang="zh-TW" sz="1600" b="0" kern="1200" dirty="0">
              <a:latin typeface="微軟正黑體" panose="020B0604030504040204" pitchFamily="34" charset="-120"/>
              <a:ea typeface="微軟正黑體" panose="020B0604030504040204" pitchFamily="34" charset="-120"/>
            </a:rPr>
          </a:br>
          <a:r>
            <a:rPr lang="zh-TW" altLang="en-US" sz="1200" b="0" kern="1200" dirty="0">
              <a:latin typeface="微軟正黑體" panose="020B0604030504040204" pitchFamily="34" charset="-120"/>
              <a:ea typeface="微軟正黑體" panose="020B0604030504040204" pitchFamily="34" charset="-120"/>
            </a:rPr>
            <a:t>送教育部審查</a:t>
          </a:r>
          <a:endParaRPr lang="zh-TW" altLang="en-US" sz="1600" b="0" kern="1200" dirty="0">
            <a:latin typeface="微軟正黑體" panose="020B0604030504040204" pitchFamily="34" charset="-120"/>
            <a:ea typeface="微軟正黑體" panose="020B0604030504040204" pitchFamily="34" charset="-120"/>
          </a:endParaRPr>
        </a:p>
      </dsp:txBody>
      <dsp:txXfrm>
        <a:off x="153054" y="1690507"/>
        <a:ext cx="1699670" cy="52502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AA58FA-F8C1-49D7-B06C-7D0EA9A0BF22}">
      <dsp:nvSpPr>
        <dsp:cNvPr id="0" name=""/>
        <dsp:cNvSpPr/>
      </dsp:nvSpPr>
      <dsp:spPr>
        <a:xfrm>
          <a:off x="118970" y="850"/>
          <a:ext cx="1767838" cy="556799"/>
        </a:xfrm>
        <a:prstGeom prst="roundRect">
          <a:avLst>
            <a:gd name="adj" fmla="val 10000"/>
          </a:avLst>
        </a:prstGeom>
        <a:solidFill>
          <a:schemeClr val="lt1">
            <a:hueOff val="0"/>
            <a:satOff val="0"/>
            <a:lumOff val="0"/>
            <a:alphaOff val="0"/>
          </a:schemeClr>
        </a:solidFill>
        <a:ln w="12700" cap="flat" cmpd="sng" algn="ctr">
          <a:solidFill>
            <a:schemeClr val="accent5">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ts val="2000"/>
            </a:lnSpc>
            <a:spcBef>
              <a:spcPct val="0"/>
            </a:spcBef>
            <a:spcAft>
              <a:spcPts val="0"/>
            </a:spcAft>
            <a:buNone/>
          </a:pPr>
          <a:r>
            <a:rPr lang="en-US" altLang="zh-TW" sz="1400" b="1" kern="1200" dirty="0">
              <a:solidFill>
                <a:schemeClr val="accent5">
                  <a:lumMod val="75000"/>
                </a:schemeClr>
              </a:solidFill>
              <a:latin typeface="微軟正黑體" panose="020B0604030504040204" pitchFamily="34" charset="-120"/>
              <a:ea typeface="微軟正黑體" panose="020B0604030504040204" pitchFamily="34" charset="-120"/>
            </a:rPr>
            <a:t>6</a:t>
          </a:r>
          <a:r>
            <a:rPr lang="zh-TW" altLang="en-US" sz="1400" b="1" kern="1200" dirty="0">
              <a:solidFill>
                <a:schemeClr val="accent5">
                  <a:lumMod val="75000"/>
                </a:schemeClr>
              </a:solidFill>
              <a:latin typeface="微軟正黑體" panose="020B0604030504040204" pitchFamily="34" charset="-120"/>
              <a:ea typeface="微軟正黑體" panose="020B0604030504040204" pitchFamily="34" charset="-120"/>
            </a:rPr>
            <a:t>月中旬</a:t>
          </a:r>
          <a:br>
            <a:rPr lang="en-US" altLang="zh-TW" sz="1600" kern="1200" dirty="0">
              <a:latin typeface="微軟正黑體" panose="020B0604030504040204" pitchFamily="34" charset="-120"/>
              <a:ea typeface="微軟正黑體" panose="020B0604030504040204" pitchFamily="34" charset="-120"/>
            </a:rPr>
          </a:br>
          <a:r>
            <a:rPr lang="zh-TW" altLang="en-US" sz="1200" kern="1200" dirty="0">
              <a:latin typeface="微軟正黑體" panose="020B0604030504040204" pitchFamily="34" charset="-120"/>
              <a:ea typeface="微軟正黑體" panose="020B0604030504040204" pitchFamily="34" charset="-120"/>
            </a:rPr>
            <a:t>教育部核定</a:t>
          </a:r>
          <a:endParaRPr lang="zh-TW" altLang="en-US" sz="1600" kern="1200" dirty="0">
            <a:latin typeface="微軟正黑體" panose="020B0604030504040204" pitchFamily="34" charset="-120"/>
            <a:ea typeface="微軟正黑體" panose="020B0604030504040204" pitchFamily="34" charset="-120"/>
          </a:endParaRPr>
        </a:p>
      </dsp:txBody>
      <dsp:txXfrm>
        <a:off x="135278" y="17158"/>
        <a:ext cx="1735222" cy="524183"/>
      </dsp:txXfrm>
    </dsp:sp>
    <dsp:sp modelId="{CA0DB8C3-0A98-4428-BB53-4C01A41015C1}">
      <dsp:nvSpPr>
        <dsp:cNvPr id="0" name=""/>
        <dsp:cNvSpPr/>
      </dsp:nvSpPr>
      <dsp:spPr>
        <a:xfrm rot="5400000">
          <a:off x="898490" y="571570"/>
          <a:ext cx="208799" cy="250559"/>
        </a:xfrm>
        <a:prstGeom prst="rightArrow">
          <a:avLst>
            <a:gd name="adj1" fmla="val 60000"/>
            <a:gd name="adj2" fmla="val 50000"/>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zh-TW" altLang="en-US" sz="1600" kern="1200" dirty="0">
            <a:latin typeface="微軟正黑體" panose="020B0604030504040204" pitchFamily="34" charset="-120"/>
            <a:ea typeface="微軟正黑體" panose="020B0604030504040204" pitchFamily="34" charset="-120"/>
          </a:endParaRPr>
        </a:p>
      </dsp:txBody>
      <dsp:txXfrm rot="-5400000">
        <a:off x="927722" y="592450"/>
        <a:ext cx="150335" cy="146159"/>
      </dsp:txXfrm>
    </dsp:sp>
    <dsp:sp modelId="{F17A2A3E-8053-4C68-A4AB-493699B10F21}">
      <dsp:nvSpPr>
        <dsp:cNvPr id="0" name=""/>
        <dsp:cNvSpPr/>
      </dsp:nvSpPr>
      <dsp:spPr>
        <a:xfrm>
          <a:off x="118970" y="836049"/>
          <a:ext cx="1767838" cy="556799"/>
        </a:xfrm>
        <a:prstGeom prst="roundRect">
          <a:avLst>
            <a:gd name="adj" fmla="val 10000"/>
          </a:avLst>
        </a:prstGeom>
        <a:solidFill>
          <a:schemeClr val="lt1">
            <a:hueOff val="0"/>
            <a:satOff val="0"/>
            <a:lumOff val="0"/>
            <a:alphaOff val="0"/>
          </a:schemeClr>
        </a:solidFill>
        <a:ln w="12700" cap="flat" cmpd="sng" algn="ctr">
          <a:solidFill>
            <a:schemeClr val="accent5">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ts val="2000"/>
            </a:lnSpc>
            <a:spcBef>
              <a:spcPct val="0"/>
            </a:spcBef>
            <a:spcAft>
              <a:spcPts val="0"/>
            </a:spcAft>
            <a:buNone/>
          </a:pPr>
          <a:r>
            <a:rPr lang="en-US" altLang="zh-TW" sz="1400" b="1" kern="1200" dirty="0">
              <a:solidFill>
                <a:srgbClr val="FF0000"/>
              </a:solidFill>
              <a:latin typeface="微軟正黑體" panose="020B0604030504040204" pitchFamily="34" charset="-120"/>
              <a:ea typeface="微軟正黑體" panose="020B0604030504040204" pitchFamily="34" charset="-120"/>
            </a:rPr>
            <a:t>6</a:t>
          </a:r>
          <a:r>
            <a:rPr lang="zh-TW" altLang="en-US" sz="1400" b="1" kern="1200" dirty="0">
              <a:solidFill>
                <a:srgbClr val="FF0000"/>
              </a:solidFill>
              <a:latin typeface="微軟正黑體" panose="020B0604030504040204" pitchFamily="34" charset="-120"/>
              <a:ea typeface="微軟正黑體" panose="020B0604030504040204" pitchFamily="34" charset="-120"/>
            </a:rPr>
            <a:t>月下旬</a:t>
          </a:r>
          <a:br>
            <a:rPr lang="en-US" altLang="zh-TW" sz="1400" b="1" kern="1200" dirty="0">
              <a:solidFill>
                <a:srgbClr val="FF0000"/>
              </a:solidFill>
              <a:latin typeface="微軟正黑體" panose="020B0604030504040204" pitchFamily="34" charset="-120"/>
              <a:ea typeface="微軟正黑體" panose="020B0604030504040204" pitchFamily="34" charset="-120"/>
            </a:rPr>
          </a:br>
          <a:r>
            <a:rPr lang="zh-TW" altLang="en-US" sz="1400" b="1" kern="1200" dirty="0">
              <a:solidFill>
                <a:srgbClr val="FF0000"/>
              </a:solidFill>
              <a:latin typeface="微軟正黑體" panose="020B0604030504040204" pitchFamily="34" charset="-120"/>
              <a:ea typeface="微軟正黑體" panose="020B0604030504040204" pitchFamily="34" charset="-120"/>
            </a:rPr>
            <a:t>國際處通知錄取學生</a:t>
          </a:r>
        </a:p>
      </dsp:txBody>
      <dsp:txXfrm>
        <a:off x="135278" y="852357"/>
        <a:ext cx="1735222" cy="524183"/>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AA58FA-F8C1-49D7-B06C-7D0EA9A0BF22}">
      <dsp:nvSpPr>
        <dsp:cNvPr id="0" name=""/>
        <dsp:cNvSpPr/>
      </dsp:nvSpPr>
      <dsp:spPr>
        <a:xfrm>
          <a:off x="0" y="4935"/>
          <a:ext cx="2705637" cy="2523189"/>
        </a:xfrm>
        <a:prstGeom prst="roundRect">
          <a:avLst>
            <a:gd name="adj" fmla="val 1000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ts val="2000"/>
            </a:lnSpc>
            <a:spcBef>
              <a:spcPct val="0"/>
            </a:spcBef>
            <a:spcAft>
              <a:spcPts val="0"/>
            </a:spcAft>
            <a:buNone/>
          </a:pPr>
          <a:r>
            <a:rPr lang="en-US" altLang="zh-TW" sz="1200" kern="12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1.</a:t>
          </a:r>
          <a:r>
            <a:rPr lang="zh-TW" altLang="en-US" sz="1200" kern="12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入學許可</a:t>
          </a:r>
          <a:br>
            <a:rPr lang="en-US" altLang="zh-TW" sz="1200" kern="12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br>
          <a:r>
            <a:rPr lang="en-US" altLang="zh-TW" sz="1200" kern="12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2.</a:t>
          </a:r>
          <a:r>
            <a:rPr lang="zh-TW" altLang="en-US" sz="1200" kern="12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家長同意書</a:t>
          </a:r>
          <a:br>
            <a:rPr lang="en-US" altLang="zh-TW" sz="1200" kern="12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br>
          <a:r>
            <a:rPr lang="en-US" altLang="zh-TW" sz="1200" kern="12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3.</a:t>
          </a:r>
          <a:r>
            <a:rPr lang="zh-TW" altLang="en-US" sz="1200" kern="12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研修學校行事曆</a:t>
          </a:r>
          <a:br>
            <a:rPr lang="en-US" altLang="zh-TW" sz="1200" kern="12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br>
          <a:r>
            <a:rPr lang="en-US" altLang="zh-TW" sz="1200" kern="12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4.</a:t>
          </a:r>
          <a:r>
            <a:rPr lang="zh-TW" altLang="en-US" sz="1200" kern="12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簽證</a:t>
          </a:r>
          <a:br>
            <a:rPr lang="en-US" altLang="zh-TW" sz="1200" kern="12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br>
          <a:r>
            <a:rPr lang="en-US" altLang="zh-TW" sz="1200" kern="12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5.</a:t>
          </a:r>
          <a:r>
            <a:rPr lang="zh-TW" altLang="en-US" sz="1200" kern="12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機票購票證明</a:t>
          </a:r>
          <a:endParaRPr lang="en-US" altLang="zh-TW" sz="1200" kern="12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endParaRPr>
        </a:p>
        <a:p>
          <a:pPr marL="0" lvl="0" indent="0" algn="l" defTabSz="533400">
            <a:lnSpc>
              <a:spcPts val="2000"/>
            </a:lnSpc>
            <a:spcBef>
              <a:spcPct val="0"/>
            </a:spcBef>
            <a:spcAft>
              <a:spcPts val="0"/>
            </a:spcAft>
            <a:buNone/>
          </a:pPr>
          <a:r>
            <a:rPr lang="en-US" altLang="zh-TW" sz="1200" b="0" kern="1200" dirty="0">
              <a:latin typeface="微軟正黑體" panose="020B0604030504040204" pitchFamily="34" charset="-120"/>
              <a:ea typeface="微軟正黑體" panose="020B0604030504040204" pitchFamily="34" charset="-120"/>
            </a:rPr>
            <a:t>6</a:t>
          </a:r>
          <a:r>
            <a:rPr lang="en-US" altLang="en-US" sz="1200" b="0" kern="1200" dirty="0">
              <a:latin typeface="微軟正黑體" panose="020B0604030504040204" pitchFamily="34" charset="-120"/>
              <a:ea typeface="微軟正黑體" panose="020B0604030504040204" pitchFamily="34" charset="-120"/>
            </a:rPr>
            <a:t>.</a:t>
          </a:r>
          <a:r>
            <a:rPr lang="zh-TW" altLang="en-US" sz="1200" b="0" kern="1200" dirty="0">
              <a:latin typeface="微軟正黑體" panose="020B0604030504040204" pitchFamily="34" charset="-120"/>
              <a:ea typeface="微軟正黑體" panose="020B0604030504040204" pitchFamily="34" charset="-120"/>
            </a:rPr>
            <a:t>本人郵局或銀行存摺影本</a:t>
          </a:r>
          <a:br>
            <a:rPr lang="en-US" altLang="zh-TW" sz="1200" b="0" kern="1200" dirty="0">
              <a:latin typeface="微軟正黑體" panose="020B0604030504040204" pitchFamily="34" charset="-120"/>
              <a:ea typeface="微軟正黑體" panose="020B0604030504040204" pitchFamily="34" charset="-120"/>
            </a:rPr>
          </a:br>
          <a:r>
            <a:rPr lang="en-US" altLang="zh-TW" sz="1200" b="0" kern="1200" dirty="0">
              <a:latin typeface="微軟正黑體" panose="020B0604030504040204" pitchFamily="34" charset="-120"/>
              <a:ea typeface="微軟正黑體" panose="020B0604030504040204" pitchFamily="34" charset="-120"/>
            </a:rPr>
            <a:t>7</a:t>
          </a:r>
          <a:r>
            <a:rPr lang="en-US" altLang="en-US" sz="1200" b="0" kern="1200" dirty="0">
              <a:latin typeface="微軟正黑體" panose="020B0604030504040204" pitchFamily="34" charset="-120"/>
              <a:ea typeface="微軟正黑體" panose="020B0604030504040204" pitchFamily="34" charset="-120"/>
            </a:rPr>
            <a:t>.</a:t>
          </a:r>
          <a:r>
            <a:rPr lang="zh-TW" altLang="en-US" sz="1200" b="0" kern="1200" dirty="0">
              <a:latin typeface="微軟正黑體" panose="020B0604030504040204" pitchFamily="34" charset="-120"/>
              <a:ea typeface="微軟正黑體" panose="020B0604030504040204" pitchFamily="34" charset="-120"/>
            </a:rPr>
            <a:t>本人簡易私章</a:t>
          </a:r>
          <a:br>
            <a:rPr lang="en-US" altLang="zh-TW" sz="1200" b="0" kern="1200" dirty="0">
              <a:latin typeface="微軟正黑體" panose="020B0604030504040204" pitchFamily="34" charset="-120"/>
              <a:ea typeface="微軟正黑體" panose="020B0604030504040204" pitchFamily="34" charset="-120"/>
            </a:rPr>
          </a:br>
          <a:r>
            <a:rPr lang="en-US" altLang="zh-TW" sz="1200" b="0" kern="1200" dirty="0">
              <a:latin typeface="微軟正黑體" panose="020B0604030504040204" pitchFamily="34" charset="-120"/>
              <a:ea typeface="微軟正黑體" panose="020B0604030504040204" pitchFamily="34" charset="-120"/>
            </a:rPr>
            <a:t>8</a:t>
          </a:r>
          <a:r>
            <a:rPr lang="en-US" altLang="en-US" sz="1200" b="0" kern="1200" dirty="0">
              <a:latin typeface="微軟正黑體" panose="020B0604030504040204" pitchFamily="34" charset="-120"/>
              <a:ea typeface="微軟正黑體" panose="020B0604030504040204" pitchFamily="34" charset="-120"/>
            </a:rPr>
            <a:t>.</a:t>
          </a:r>
          <a:r>
            <a:rPr lang="zh-TW" altLang="en-US" sz="1200" b="0" kern="1200" dirty="0">
              <a:latin typeface="微軟正黑體" panose="020B0604030504040204" pitchFamily="34" charset="-120"/>
              <a:ea typeface="微軟正黑體" panose="020B0604030504040204" pitchFamily="34" charset="-120"/>
            </a:rPr>
            <a:t>行政契約書正本</a:t>
          </a:r>
          <a:r>
            <a:rPr lang="en-US" altLang="zh-TW" sz="1200" b="0" kern="1200" dirty="0">
              <a:latin typeface="微軟正黑體" panose="020B0604030504040204" pitchFamily="34" charset="-120"/>
              <a:ea typeface="微軟正黑體" panose="020B0604030504040204" pitchFamily="34" charset="-120"/>
            </a:rPr>
            <a:t>3</a:t>
          </a:r>
          <a:r>
            <a:rPr lang="zh-TW" altLang="en-US" sz="1200" b="0" kern="1200" dirty="0">
              <a:latin typeface="微軟正黑體" panose="020B0604030504040204" pitchFamily="34" charset="-120"/>
              <a:ea typeface="微軟正黑體" panose="020B0604030504040204" pitchFamily="34" charset="-120"/>
            </a:rPr>
            <a:t>份</a:t>
          </a:r>
          <a:br>
            <a:rPr lang="zh-TW" altLang="en-US" sz="1200" b="0" kern="1200" dirty="0">
              <a:latin typeface="微軟正黑體" panose="020B0604030504040204" pitchFamily="34" charset="-120"/>
              <a:ea typeface="微軟正黑體" panose="020B0604030504040204" pitchFamily="34" charset="-120"/>
            </a:rPr>
          </a:br>
          <a:r>
            <a:rPr lang="zh-TW" altLang="en-US" sz="1200" b="0" kern="1200" dirty="0">
              <a:latin typeface="微軟正黑體" panose="020B0604030504040204" pitchFamily="34" charset="-120"/>
              <a:ea typeface="微軟正黑體" panose="020B0604030504040204" pitchFamily="34" charset="-120"/>
            </a:rPr>
            <a:t>   </a:t>
          </a:r>
          <a:r>
            <a:rPr lang="en-US" altLang="en-US" sz="1200" b="0" kern="1200" dirty="0">
              <a:latin typeface="微軟正黑體" panose="020B0604030504040204" pitchFamily="34" charset="-120"/>
              <a:ea typeface="微軟正黑體" panose="020B0604030504040204" pitchFamily="34" charset="-120"/>
            </a:rPr>
            <a:t>(</a:t>
          </a:r>
          <a:r>
            <a:rPr lang="zh-TW" altLang="en-US" sz="1200" b="0" kern="1200" dirty="0">
              <a:latin typeface="微軟正黑體" panose="020B0604030504040204" pitchFamily="34" charset="-120"/>
              <a:ea typeface="微軟正黑體" panose="020B0604030504040204" pitchFamily="34" charset="-120"/>
            </a:rPr>
            <a:t>學生本人及家長監護人親簽</a:t>
          </a:r>
          <a:r>
            <a:rPr lang="en-US" altLang="en-US" sz="1200" b="0" kern="1200" dirty="0">
              <a:latin typeface="微軟正黑體" panose="020B0604030504040204" pitchFamily="34" charset="-120"/>
              <a:ea typeface="微軟正黑體" panose="020B0604030504040204" pitchFamily="34" charset="-120"/>
            </a:rPr>
            <a:t>+</a:t>
          </a:r>
          <a:r>
            <a:rPr lang="zh-TW" altLang="en-US" sz="1200" b="0" kern="1200" dirty="0">
              <a:latin typeface="微軟正黑體" panose="020B0604030504040204" pitchFamily="34" charset="-120"/>
              <a:ea typeface="微軟正黑體" panose="020B0604030504040204" pitchFamily="34" charset="-120"/>
            </a:rPr>
            <a:t>蓋章</a:t>
          </a:r>
          <a:r>
            <a:rPr lang="en-US" altLang="en-US" sz="1200" b="0" kern="1200" dirty="0">
              <a:latin typeface="微軟正黑體" panose="020B0604030504040204" pitchFamily="34" charset="-120"/>
              <a:ea typeface="微軟正黑體" panose="020B0604030504040204" pitchFamily="34" charset="-120"/>
            </a:rPr>
            <a:t>)</a:t>
          </a:r>
          <a:endParaRPr lang="zh-TW" altLang="en-US" sz="1200" b="0" kern="1200" dirty="0">
            <a:latin typeface="微軟正黑體" panose="020B0604030504040204" pitchFamily="34" charset="-120"/>
            <a:ea typeface="微軟正黑體" panose="020B0604030504040204" pitchFamily="34" charset="-120"/>
          </a:endParaRPr>
        </a:p>
      </dsp:txBody>
      <dsp:txXfrm>
        <a:off x="73902" y="78837"/>
        <a:ext cx="2557833" cy="2375385"/>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50501C-3192-4FE8-B390-0B1E89DF3646}">
      <dsp:nvSpPr>
        <dsp:cNvPr id="0" name=""/>
        <dsp:cNvSpPr/>
      </dsp:nvSpPr>
      <dsp:spPr>
        <a:xfrm>
          <a:off x="0" y="0"/>
          <a:ext cx="10149348" cy="0"/>
        </a:xfrm>
        <a:prstGeom prst="line">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EF244F4-214B-402E-9D41-4896EDDA6BC1}">
      <dsp:nvSpPr>
        <dsp:cNvPr id="0" name=""/>
        <dsp:cNvSpPr/>
      </dsp:nvSpPr>
      <dsp:spPr>
        <a:xfrm>
          <a:off x="0" y="0"/>
          <a:ext cx="10149348" cy="1087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zh-TW" altLang="en-US" sz="2000" kern="1200" dirty="0">
              <a:latin typeface="微軟正黑體" panose="020B0604030504040204" pitchFamily="34" charset="-120"/>
              <a:ea typeface="微軟正黑體" panose="020B0604030504040204" pitchFamily="34" charset="-120"/>
            </a:rPr>
            <a:t>及早規劃準備，避免因海外交換而延畢</a:t>
          </a:r>
        </a:p>
      </dsp:txBody>
      <dsp:txXfrm>
        <a:off x="0" y="0"/>
        <a:ext cx="10149348" cy="1087834"/>
      </dsp:txXfrm>
    </dsp:sp>
    <dsp:sp modelId="{80E166D0-FA50-4854-868B-65CF7EB70D49}">
      <dsp:nvSpPr>
        <dsp:cNvPr id="0" name=""/>
        <dsp:cNvSpPr/>
      </dsp:nvSpPr>
      <dsp:spPr>
        <a:xfrm>
          <a:off x="0" y="1087834"/>
          <a:ext cx="10149348" cy="0"/>
        </a:xfrm>
        <a:prstGeom prst="line">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7A5A8BE-581E-4C40-9E78-E1C81017EC8A}">
      <dsp:nvSpPr>
        <dsp:cNvPr id="0" name=""/>
        <dsp:cNvSpPr/>
      </dsp:nvSpPr>
      <dsp:spPr>
        <a:xfrm>
          <a:off x="0" y="1087834"/>
          <a:ext cx="10149348" cy="1087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zh-TW" altLang="en-US" sz="2000" kern="1200">
              <a:latin typeface="微軟正黑體" panose="020B0604030504040204" pitchFamily="34" charset="-120"/>
              <a:ea typeface="微軟正黑體" panose="020B0604030504040204" pitchFamily="34" charset="-120"/>
            </a:rPr>
            <a:t>讓海外交流研修豐富你的學習，而非增添負擔</a:t>
          </a:r>
          <a:endParaRPr lang="zh-TW" altLang="en-US" sz="2000" kern="1200" dirty="0">
            <a:latin typeface="微軟正黑體" panose="020B0604030504040204" pitchFamily="34" charset="-120"/>
            <a:ea typeface="微軟正黑體" panose="020B0604030504040204" pitchFamily="34" charset="-120"/>
          </a:endParaRPr>
        </a:p>
      </dsp:txBody>
      <dsp:txXfrm>
        <a:off x="0" y="1087834"/>
        <a:ext cx="10149348" cy="1087834"/>
      </dsp:txXfrm>
    </dsp:sp>
    <dsp:sp modelId="{B1A9F8F5-22C0-489A-8D11-0672958CDB39}">
      <dsp:nvSpPr>
        <dsp:cNvPr id="0" name=""/>
        <dsp:cNvSpPr/>
      </dsp:nvSpPr>
      <dsp:spPr>
        <a:xfrm>
          <a:off x="0" y="2175669"/>
          <a:ext cx="10149348" cy="0"/>
        </a:xfrm>
        <a:prstGeom prst="line">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7584099-45ED-4BD8-A8DE-DB0C63E39884}">
      <dsp:nvSpPr>
        <dsp:cNvPr id="0" name=""/>
        <dsp:cNvSpPr/>
      </dsp:nvSpPr>
      <dsp:spPr>
        <a:xfrm>
          <a:off x="0" y="2175669"/>
          <a:ext cx="10149348" cy="1087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zh-TW" altLang="en-US" sz="2000" kern="1200" dirty="0">
              <a:latin typeface="微軟正黑體" panose="020B0604030504040204" pitchFamily="34" charset="-120"/>
              <a:ea typeface="微軟正黑體" panose="020B0604030504040204" pitchFamily="34" charset="-120"/>
            </a:rPr>
            <a:t>視自身財務情況，多與家人討論適合的海外交換研修方式，如：寒</a:t>
          </a:r>
          <a:r>
            <a:rPr lang="en-US" altLang="zh-TW" sz="2000" kern="1200" dirty="0">
              <a:latin typeface="微軟正黑體" panose="020B0604030504040204" pitchFamily="34" charset="-120"/>
              <a:ea typeface="微軟正黑體" panose="020B0604030504040204" pitchFamily="34" charset="-120"/>
            </a:rPr>
            <a:t>/</a:t>
          </a:r>
          <a:r>
            <a:rPr lang="zh-TW" altLang="en-US" sz="2000" kern="1200" dirty="0">
              <a:latin typeface="微軟正黑體" panose="020B0604030504040204" pitchFamily="34" charset="-120"/>
              <a:ea typeface="微軟正黑體" panose="020B0604030504040204" pitchFamily="34" charset="-120"/>
            </a:rPr>
            <a:t>暑假姐妹校短期交流計畫</a:t>
          </a:r>
        </a:p>
      </dsp:txBody>
      <dsp:txXfrm>
        <a:off x="0" y="2175669"/>
        <a:ext cx="10149348" cy="1087834"/>
      </dsp:txXfrm>
    </dsp:sp>
    <dsp:sp modelId="{CF8D0284-4A69-417C-97DB-C726784E404C}">
      <dsp:nvSpPr>
        <dsp:cNvPr id="0" name=""/>
        <dsp:cNvSpPr/>
      </dsp:nvSpPr>
      <dsp:spPr>
        <a:xfrm>
          <a:off x="0" y="3263503"/>
          <a:ext cx="10149348" cy="0"/>
        </a:xfrm>
        <a:prstGeom prst="line">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41E3E04-4063-47F7-82C5-4D582CE750E2}">
      <dsp:nvSpPr>
        <dsp:cNvPr id="0" name=""/>
        <dsp:cNvSpPr/>
      </dsp:nvSpPr>
      <dsp:spPr>
        <a:xfrm>
          <a:off x="0" y="3263503"/>
          <a:ext cx="10149348" cy="1087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zh-TW" altLang="en-US" sz="2000" kern="1200">
              <a:latin typeface="微軟正黑體" panose="020B0604030504040204" pitchFamily="34" charset="-120"/>
              <a:ea typeface="微軟正黑體" panose="020B0604030504040204" pitchFamily="34" charset="-120"/>
            </a:rPr>
            <a:t>善用合作學校資源，積極研修專業課程</a:t>
          </a:r>
        </a:p>
      </dsp:txBody>
      <dsp:txXfrm>
        <a:off x="0" y="3263503"/>
        <a:ext cx="10149348" cy="1087834"/>
      </dsp:txXfrm>
    </dsp:sp>
  </dsp:spTree>
</dsp:drawing>
</file>

<file path=ppt/diagrams/layout1.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5.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7ED626-BB82-41CC-9832-C90C5D120894}" type="datetimeFigureOut">
              <a:rPr lang="zh-TW" altLang="en-US" smtClean="0"/>
              <a:t>2022/11/25</a:t>
            </a:fld>
            <a:endParaRPr lang="zh-TW" altLang="en-US"/>
          </a:p>
        </p:txBody>
      </p:sp>
      <p:sp>
        <p:nvSpPr>
          <p:cNvPr id="4" name="投影片圖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39F0A6E-8E4B-4401-91C3-094C21BE5A6C}" type="slidenum">
              <a:rPr lang="zh-TW" altLang="en-US" smtClean="0"/>
              <a:t>‹#›</a:t>
            </a:fld>
            <a:endParaRPr lang="zh-TW" altLang="en-US"/>
          </a:p>
        </p:txBody>
      </p:sp>
    </p:spTree>
    <p:extLst>
      <p:ext uri="{BB962C8B-B14F-4D97-AF65-F5344CB8AC3E}">
        <p14:creationId xmlns:p14="http://schemas.microsoft.com/office/powerpoint/2010/main" val="36927760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fld id="{439F0A6E-8E4B-4401-91C3-094C21BE5A6C}" type="slidenum">
              <a:rPr lang="zh-TW" altLang="en-US" smtClean="0"/>
              <a:t>1</a:t>
            </a:fld>
            <a:endParaRPr lang="zh-TW" altLang="en-US"/>
          </a:p>
        </p:txBody>
      </p:sp>
    </p:spTree>
    <p:extLst>
      <p:ext uri="{BB962C8B-B14F-4D97-AF65-F5344CB8AC3E}">
        <p14:creationId xmlns:p14="http://schemas.microsoft.com/office/powerpoint/2010/main" val="13109106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fld id="{439F0A6E-8E4B-4401-91C3-094C21BE5A6C}" type="slidenum">
              <a:rPr lang="zh-TW" altLang="en-US" smtClean="0"/>
              <a:t>11</a:t>
            </a:fld>
            <a:endParaRPr lang="zh-TW" altLang="en-US"/>
          </a:p>
        </p:txBody>
      </p:sp>
    </p:spTree>
    <p:extLst>
      <p:ext uri="{BB962C8B-B14F-4D97-AF65-F5344CB8AC3E}">
        <p14:creationId xmlns:p14="http://schemas.microsoft.com/office/powerpoint/2010/main" val="12834266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fld id="{439F0A6E-8E4B-4401-91C3-094C21BE5A6C}" type="slidenum">
              <a:rPr lang="zh-TW" altLang="en-US" smtClean="0"/>
              <a:t>12</a:t>
            </a:fld>
            <a:endParaRPr lang="zh-TW" altLang="en-US"/>
          </a:p>
        </p:txBody>
      </p:sp>
    </p:spTree>
    <p:extLst>
      <p:ext uri="{BB962C8B-B14F-4D97-AF65-F5344CB8AC3E}">
        <p14:creationId xmlns:p14="http://schemas.microsoft.com/office/powerpoint/2010/main" val="26175273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fld id="{439F0A6E-8E4B-4401-91C3-094C21BE5A6C}" type="slidenum">
              <a:rPr lang="zh-TW" altLang="en-US" smtClean="0"/>
              <a:t>13</a:t>
            </a:fld>
            <a:endParaRPr lang="zh-TW" altLang="en-US"/>
          </a:p>
        </p:txBody>
      </p:sp>
    </p:spTree>
    <p:extLst>
      <p:ext uri="{BB962C8B-B14F-4D97-AF65-F5344CB8AC3E}">
        <p14:creationId xmlns:p14="http://schemas.microsoft.com/office/powerpoint/2010/main" val="29718117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fld id="{439F0A6E-8E4B-4401-91C3-094C21BE5A6C}" type="slidenum">
              <a:rPr lang="zh-TW" altLang="en-US" smtClean="0"/>
              <a:t>14</a:t>
            </a:fld>
            <a:endParaRPr lang="zh-TW" altLang="en-US"/>
          </a:p>
        </p:txBody>
      </p:sp>
    </p:spTree>
    <p:extLst>
      <p:ext uri="{BB962C8B-B14F-4D97-AF65-F5344CB8AC3E}">
        <p14:creationId xmlns:p14="http://schemas.microsoft.com/office/powerpoint/2010/main" val="13844983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fld id="{439F0A6E-8E4B-4401-91C3-094C21BE5A6C}" type="slidenum">
              <a:rPr lang="zh-TW" altLang="en-US" smtClean="0"/>
              <a:t>15</a:t>
            </a:fld>
            <a:endParaRPr lang="zh-TW" altLang="en-US"/>
          </a:p>
        </p:txBody>
      </p:sp>
    </p:spTree>
    <p:extLst>
      <p:ext uri="{BB962C8B-B14F-4D97-AF65-F5344CB8AC3E}">
        <p14:creationId xmlns:p14="http://schemas.microsoft.com/office/powerpoint/2010/main" val="2439323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fld id="{439F0A6E-8E4B-4401-91C3-094C21BE5A6C}" type="slidenum">
              <a:rPr lang="zh-TW" altLang="en-US" smtClean="0"/>
              <a:t>16</a:t>
            </a:fld>
            <a:endParaRPr lang="zh-TW" altLang="en-US"/>
          </a:p>
        </p:txBody>
      </p:sp>
    </p:spTree>
    <p:extLst>
      <p:ext uri="{BB962C8B-B14F-4D97-AF65-F5344CB8AC3E}">
        <p14:creationId xmlns:p14="http://schemas.microsoft.com/office/powerpoint/2010/main" val="26097245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fld id="{439F0A6E-8E4B-4401-91C3-094C21BE5A6C}" type="slidenum">
              <a:rPr lang="zh-TW" altLang="en-US" smtClean="0"/>
              <a:t>17</a:t>
            </a:fld>
            <a:endParaRPr lang="zh-TW" altLang="en-US"/>
          </a:p>
        </p:txBody>
      </p:sp>
    </p:spTree>
    <p:extLst>
      <p:ext uri="{BB962C8B-B14F-4D97-AF65-F5344CB8AC3E}">
        <p14:creationId xmlns:p14="http://schemas.microsoft.com/office/powerpoint/2010/main" val="5421548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fld id="{439F0A6E-8E4B-4401-91C3-094C21BE5A6C}" type="slidenum">
              <a:rPr lang="zh-TW" altLang="en-US" smtClean="0"/>
              <a:t>18</a:t>
            </a:fld>
            <a:endParaRPr lang="zh-TW" altLang="en-US"/>
          </a:p>
        </p:txBody>
      </p:sp>
    </p:spTree>
    <p:extLst>
      <p:ext uri="{BB962C8B-B14F-4D97-AF65-F5344CB8AC3E}">
        <p14:creationId xmlns:p14="http://schemas.microsoft.com/office/powerpoint/2010/main" val="12325662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fld id="{439F0A6E-8E4B-4401-91C3-094C21BE5A6C}" type="slidenum">
              <a:rPr lang="zh-TW" altLang="en-US" smtClean="0"/>
              <a:t>19</a:t>
            </a:fld>
            <a:endParaRPr lang="zh-TW" altLang="en-US"/>
          </a:p>
        </p:txBody>
      </p:sp>
    </p:spTree>
    <p:extLst>
      <p:ext uri="{BB962C8B-B14F-4D97-AF65-F5344CB8AC3E}">
        <p14:creationId xmlns:p14="http://schemas.microsoft.com/office/powerpoint/2010/main" val="412929496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fld id="{439F0A6E-8E4B-4401-91C3-094C21BE5A6C}" type="slidenum">
              <a:rPr lang="zh-TW" altLang="en-US" smtClean="0"/>
              <a:t>20</a:t>
            </a:fld>
            <a:endParaRPr lang="zh-TW" altLang="en-US"/>
          </a:p>
        </p:txBody>
      </p:sp>
    </p:spTree>
    <p:extLst>
      <p:ext uri="{BB962C8B-B14F-4D97-AF65-F5344CB8AC3E}">
        <p14:creationId xmlns:p14="http://schemas.microsoft.com/office/powerpoint/2010/main" val="13433443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fld id="{439F0A6E-8E4B-4401-91C3-094C21BE5A6C}" type="slidenum">
              <a:rPr lang="zh-TW" altLang="en-US" smtClean="0"/>
              <a:t>2</a:t>
            </a:fld>
            <a:endParaRPr lang="zh-TW" altLang="en-US"/>
          </a:p>
        </p:txBody>
      </p:sp>
    </p:spTree>
    <p:extLst>
      <p:ext uri="{BB962C8B-B14F-4D97-AF65-F5344CB8AC3E}">
        <p14:creationId xmlns:p14="http://schemas.microsoft.com/office/powerpoint/2010/main" val="270488392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fld id="{439F0A6E-8E4B-4401-91C3-094C21BE5A6C}" type="slidenum">
              <a:rPr lang="zh-TW" altLang="en-US" smtClean="0"/>
              <a:t>21</a:t>
            </a:fld>
            <a:endParaRPr lang="zh-TW" altLang="en-US"/>
          </a:p>
        </p:txBody>
      </p:sp>
    </p:spTree>
    <p:extLst>
      <p:ext uri="{BB962C8B-B14F-4D97-AF65-F5344CB8AC3E}">
        <p14:creationId xmlns:p14="http://schemas.microsoft.com/office/powerpoint/2010/main" val="2961669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fld id="{439F0A6E-8E4B-4401-91C3-094C21BE5A6C}" type="slidenum">
              <a:rPr lang="zh-TW" altLang="en-US" smtClean="0"/>
              <a:t>22</a:t>
            </a:fld>
            <a:endParaRPr lang="zh-TW" altLang="en-US"/>
          </a:p>
        </p:txBody>
      </p:sp>
    </p:spTree>
    <p:extLst>
      <p:ext uri="{BB962C8B-B14F-4D97-AF65-F5344CB8AC3E}">
        <p14:creationId xmlns:p14="http://schemas.microsoft.com/office/powerpoint/2010/main" val="341131678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fld id="{439F0A6E-8E4B-4401-91C3-094C21BE5A6C}" type="slidenum">
              <a:rPr lang="zh-TW" altLang="en-US" smtClean="0"/>
              <a:t>23</a:t>
            </a:fld>
            <a:endParaRPr lang="zh-TW" altLang="en-US"/>
          </a:p>
        </p:txBody>
      </p:sp>
    </p:spTree>
    <p:extLst>
      <p:ext uri="{BB962C8B-B14F-4D97-AF65-F5344CB8AC3E}">
        <p14:creationId xmlns:p14="http://schemas.microsoft.com/office/powerpoint/2010/main" val="7620191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fld id="{439F0A6E-8E4B-4401-91C3-094C21BE5A6C}" type="slidenum">
              <a:rPr lang="zh-TW" altLang="en-US" smtClean="0"/>
              <a:t>24</a:t>
            </a:fld>
            <a:endParaRPr lang="zh-TW" altLang="en-US"/>
          </a:p>
        </p:txBody>
      </p:sp>
    </p:spTree>
    <p:extLst>
      <p:ext uri="{BB962C8B-B14F-4D97-AF65-F5344CB8AC3E}">
        <p14:creationId xmlns:p14="http://schemas.microsoft.com/office/powerpoint/2010/main" val="202161095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fld id="{439F0A6E-8E4B-4401-91C3-094C21BE5A6C}" type="slidenum">
              <a:rPr lang="zh-TW" altLang="en-US" smtClean="0"/>
              <a:t>25</a:t>
            </a:fld>
            <a:endParaRPr lang="zh-TW" altLang="en-US"/>
          </a:p>
        </p:txBody>
      </p:sp>
    </p:spTree>
    <p:extLst>
      <p:ext uri="{BB962C8B-B14F-4D97-AF65-F5344CB8AC3E}">
        <p14:creationId xmlns:p14="http://schemas.microsoft.com/office/powerpoint/2010/main" val="225071759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fld id="{439F0A6E-8E4B-4401-91C3-094C21BE5A6C}" type="slidenum">
              <a:rPr lang="zh-TW" altLang="en-US" smtClean="0"/>
              <a:t>26</a:t>
            </a:fld>
            <a:endParaRPr lang="zh-TW" altLang="en-US"/>
          </a:p>
        </p:txBody>
      </p:sp>
    </p:spTree>
    <p:extLst>
      <p:ext uri="{BB962C8B-B14F-4D97-AF65-F5344CB8AC3E}">
        <p14:creationId xmlns:p14="http://schemas.microsoft.com/office/powerpoint/2010/main" val="263104247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fld id="{439F0A6E-8E4B-4401-91C3-094C21BE5A6C}" type="slidenum">
              <a:rPr lang="zh-TW" altLang="en-US" smtClean="0"/>
              <a:t>27</a:t>
            </a:fld>
            <a:endParaRPr lang="zh-TW" altLang="en-US"/>
          </a:p>
        </p:txBody>
      </p:sp>
    </p:spTree>
    <p:extLst>
      <p:ext uri="{BB962C8B-B14F-4D97-AF65-F5344CB8AC3E}">
        <p14:creationId xmlns:p14="http://schemas.microsoft.com/office/powerpoint/2010/main" val="27154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fld id="{439F0A6E-8E4B-4401-91C3-094C21BE5A6C}" type="slidenum">
              <a:rPr lang="zh-TW" altLang="en-US" smtClean="0"/>
              <a:t>3</a:t>
            </a:fld>
            <a:endParaRPr lang="zh-TW" altLang="en-US"/>
          </a:p>
        </p:txBody>
      </p:sp>
    </p:spTree>
    <p:extLst>
      <p:ext uri="{BB962C8B-B14F-4D97-AF65-F5344CB8AC3E}">
        <p14:creationId xmlns:p14="http://schemas.microsoft.com/office/powerpoint/2010/main" val="20365828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fld id="{439F0A6E-8E4B-4401-91C3-094C21BE5A6C}" type="slidenum">
              <a:rPr lang="zh-TW" altLang="en-US" smtClean="0"/>
              <a:t>4</a:t>
            </a:fld>
            <a:endParaRPr lang="zh-TW" altLang="en-US"/>
          </a:p>
        </p:txBody>
      </p:sp>
    </p:spTree>
    <p:extLst>
      <p:ext uri="{BB962C8B-B14F-4D97-AF65-F5344CB8AC3E}">
        <p14:creationId xmlns:p14="http://schemas.microsoft.com/office/powerpoint/2010/main" val="21772577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fld id="{439F0A6E-8E4B-4401-91C3-094C21BE5A6C}" type="slidenum">
              <a:rPr lang="zh-TW" altLang="en-US" smtClean="0"/>
              <a:t>5</a:t>
            </a:fld>
            <a:endParaRPr lang="zh-TW" altLang="en-US"/>
          </a:p>
        </p:txBody>
      </p:sp>
    </p:spTree>
    <p:extLst>
      <p:ext uri="{BB962C8B-B14F-4D97-AF65-F5344CB8AC3E}">
        <p14:creationId xmlns:p14="http://schemas.microsoft.com/office/powerpoint/2010/main" val="22892651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fld id="{439F0A6E-8E4B-4401-91C3-094C21BE5A6C}" type="slidenum">
              <a:rPr lang="zh-TW" altLang="en-US" smtClean="0"/>
              <a:t>6</a:t>
            </a:fld>
            <a:endParaRPr lang="zh-TW" altLang="en-US"/>
          </a:p>
        </p:txBody>
      </p:sp>
    </p:spTree>
    <p:extLst>
      <p:ext uri="{BB962C8B-B14F-4D97-AF65-F5344CB8AC3E}">
        <p14:creationId xmlns:p14="http://schemas.microsoft.com/office/powerpoint/2010/main" val="39399988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fld id="{439F0A6E-8E4B-4401-91C3-094C21BE5A6C}" type="slidenum">
              <a:rPr lang="zh-TW" altLang="en-US" smtClean="0"/>
              <a:t>7</a:t>
            </a:fld>
            <a:endParaRPr lang="zh-TW" altLang="en-US"/>
          </a:p>
        </p:txBody>
      </p:sp>
    </p:spTree>
    <p:extLst>
      <p:ext uri="{BB962C8B-B14F-4D97-AF65-F5344CB8AC3E}">
        <p14:creationId xmlns:p14="http://schemas.microsoft.com/office/powerpoint/2010/main" val="36685880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fld id="{439F0A6E-8E4B-4401-91C3-094C21BE5A6C}" type="slidenum">
              <a:rPr lang="zh-TW" altLang="en-US" smtClean="0"/>
              <a:t>8</a:t>
            </a:fld>
            <a:endParaRPr lang="zh-TW" altLang="en-US"/>
          </a:p>
        </p:txBody>
      </p:sp>
    </p:spTree>
    <p:extLst>
      <p:ext uri="{BB962C8B-B14F-4D97-AF65-F5344CB8AC3E}">
        <p14:creationId xmlns:p14="http://schemas.microsoft.com/office/powerpoint/2010/main" val="29470724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fld id="{439F0A6E-8E4B-4401-91C3-094C21BE5A6C}" type="slidenum">
              <a:rPr lang="zh-TW" altLang="en-US" smtClean="0"/>
              <a:t>10</a:t>
            </a:fld>
            <a:endParaRPr lang="zh-TW" altLang="en-US"/>
          </a:p>
        </p:txBody>
      </p:sp>
    </p:spTree>
    <p:extLst>
      <p:ext uri="{BB962C8B-B14F-4D97-AF65-F5344CB8AC3E}">
        <p14:creationId xmlns:p14="http://schemas.microsoft.com/office/powerpoint/2010/main" val="43997739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19" name="手繪多邊形 18"/>
          <p:cNvSpPr/>
          <p:nvPr userDrawn="1"/>
        </p:nvSpPr>
        <p:spPr>
          <a:xfrm rot="2700000">
            <a:off x="-3716870" y="478889"/>
            <a:ext cx="6062142" cy="6062142"/>
          </a:xfrm>
          <a:custGeom>
            <a:avLst/>
            <a:gdLst>
              <a:gd name="connsiteX0" fmla="*/ 0 w 5454316"/>
              <a:gd name="connsiteY0" fmla="*/ 0 h 5454316"/>
              <a:gd name="connsiteX1" fmla="*/ 5454316 w 5454316"/>
              <a:gd name="connsiteY1" fmla="*/ 0 h 5454316"/>
              <a:gd name="connsiteX2" fmla="*/ 5454316 w 5454316"/>
              <a:gd name="connsiteY2" fmla="*/ 5454316 h 5454316"/>
              <a:gd name="connsiteX3" fmla="*/ 4572000 w 5454316"/>
              <a:gd name="connsiteY3" fmla="*/ 5454316 h 5454316"/>
              <a:gd name="connsiteX4" fmla="*/ 4572000 w 5454316"/>
              <a:gd name="connsiteY4" fmla="*/ 882316 h 5454316"/>
              <a:gd name="connsiteX5" fmla="*/ 0 w 5454316"/>
              <a:gd name="connsiteY5" fmla="*/ 882316 h 54543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54316" h="5454316">
                <a:moveTo>
                  <a:pt x="0" y="0"/>
                </a:moveTo>
                <a:lnTo>
                  <a:pt x="5454316" y="0"/>
                </a:lnTo>
                <a:lnTo>
                  <a:pt x="5454316" y="5454316"/>
                </a:lnTo>
                <a:lnTo>
                  <a:pt x="4572000" y="5454316"/>
                </a:lnTo>
                <a:lnTo>
                  <a:pt x="4572000" y="882316"/>
                </a:lnTo>
                <a:lnTo>
                  <a:pt x="0" y="882316"/>
                </a:lnTo>
                <a:close/>
              </a:path>
            </a:pathLst>
          </a:custGeom>
          <a:gradFill>
            <a:gsLst>
              <a:gs pos="0">
                <a:srgbClr val="FFC000"/>
              </a:gs>
              <a:gs pos="100000">
                <a:srgbClr val="FFFF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8" name="手繪多邊形 17"/>
          <p:cNvSpPr/>
          <p:nvPr userDrawn="1"/>
        </p:nvSpPr>
        <p:spPr>
          <a:xfrm rot="13500000">
            <a:off x="2141469" y="363595"/>
            <a:ext cx="6292735" cy="6292735"/>
          </a:xfrm>
          <a:custGeom>
            <a:avLst/>
            <a:gdLst>
              <a:gd name="connsiteX0" fmla="*/ 0 w 5454316"/>
              <a:gd name="connsiteY0" fmla="*/ 0 h 5454316"/>
              <a:gd name="connsiteX1" fmla="*/ 5454316 w 5454316"/>
              <a:gd name="connsiteY1" fmla="*/ 0 h 5454316"/>
              <a:gd name="connsiteX2" fmla="*/ 5454316 w 5454316"/>
              <a:gd name="connsiteY2" fmla="*/ 5454316 h 5454316"/>
              <a:gd name="connsiteX3" fmla="*/ 4572000 w 5454316"/>
              <a:gd name="connsiteY3" fmla="*/ 5454316 h 5454316"/>
              <a:gd name="connsiteX4" fmla="*/ 4572000 w 5454316"/>
              <a:gd name="connsiteY4" fmla="*/ 882316 h 5454316"/>
              <a:gd name="connsiteX5" fmla="*/ 0 w 5454316"/>
              <a:gd name="connsiteY5" fmla="*/ 882316 h 54543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54316" h="5454316">
                <a:moveTo>
                  <a:pt x="0" y="0"/>
                </a:moveTo>
                <a:lnTo>
                  <a:pt x="5454316" y="0"/>
                </a:lnTo>
                <a:lnTo>
                  <a:pt x="5454316" y="5454316"/>
                </a:lnTo>
                <a:lnTo>
                  <a:pt x="4572000" y="5454316"/>
                </a:lnTo>
                <a:lnTo>
                  <a:pt x="4572000" y="882316"/>
                </a:lnTo>
                <a:lnTo>
                  <a:pt x="0" y="882316"/>
                </a:lnTo>
                <a:close/>
              </a:path>
            </a:pathLst>
          </a:cu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 name="標題 1"/>
          <p:cNvSpPr>
            <a:spLocks noGrp="1"/>
          </p:cNvSpPr>
          <p:nvPr>
            <p:ph type="ctrTitle" hasCustomPrompt="1"/>
          </p:nvPr>
        </p:nvSpPr>
        <p:spPr>
          <a:xfrm>
            <a:off x="1524000" y="1122363"/>
            <a:ext cx="9144000" cy="2387600"/>
          </a:xfrm>
        </p:spPr>
        <p:txBody>
          <a:bodyPr anchor="b">
            <a:normAutofit/>
          </a:bodyPr>
          <a:lstStyle>
            <a:lvl1pPr algn="ctr">
              <a:defRPr sz="4800" b="1">
                <a:latin typeface="微軟正黑體" panose="020B0604030504040204" pitchFamily="34" charset="-120"/>
                <a:ea typeface="微軟正黑體" panose="020B0604030504040204" pitchFamily="34" charset="-120"/>
              </a:defRPr>
            </a:lvl1pPr>
          </a:lstStyle>
          <a:p>
            <a:r>
              <a:rPr lang="zh-TW" altLang="en-US" dirty="0"/>
              <a:t>按一下以編輯母片標題樣 式</a:t>
            </a:r>
          </a:p>
        </p:txBody>
      </p:sp>
      <p:sp>
        <p:nvSpPr>
          <p:cNvPr id="3" name="副標題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按一下以編輯母片副標題樣式</a:t>
            </a:r>
          </a:p>
        </p:txBody>
      </p:sp>
      <p:sp>
        <p:nvSpPr>
          <p:cNvPr id="4" name="日期版面配置區 3"/>
          <p:cNvSpPr>
            <a:spLocks noGrp="1"/>
          </p:cNvSpPr>
          <p:nvPr>
            <p:ph type="dt" sz="half" idx="10"/>
          </p:nvPr>
        </p:nvSpPr>
        <p:spPr/>
        <p:txBody>
          <a:bodyPr/>
          <a:lstStyle/>
          <a:p>
            <a:fld id="{D04F88F1-71F4-46AA-9E76-EB1CD3E849E8}" type="datetimeFigureOut">
              <a:rPr lang="zh-TW" altLang="en-US" smtClean="0"/>
              <a:t>2022/11/25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15813584-4093-4B82-B7FC-40F6AE214459}" type="slidenum">
              <a:rPr lang="zh-TW" altLang="en-US" smtClean="0"/>
              <a:t>‹#›</a:t>
            </a:fld>
            <a:endParaRPr lang="zh-TW" altLang="en-US"/>
          </a:p>
        </p:txBody>
      </p:sp>
      <p:pic>
        <p:nvPicPr>
          <p:cNvPr id="30" name="Picture 5"/>
          <p:cNvPicPr>
            <a:picLocks noChangeAspect="1" noChangeArrowheads="1"/>
          </p:cNvPicPr>
          <p:nvPr userDrawn="1"/>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375394" y="5855368"/>
            <a:ext cx="2978405" cy="5493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40278501"/>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2_標題及物件">
    <p:spTree>
      <p:nvGrpSpPr>
        <p:cNvPr id="1" name=""/>
        <p:cNvGrpSpPr/>
        <p:nvPr/>
      </p:nvGrpSpPr>
      <p:grpSpPr>
        <a:xfrm>
          <a:off x="0" y="0"/>
          <a:ext cx="0" cy="0"/>
          <a:chOff x="0" y="0"/>
          <a:chExt cx="0" cy="0"/>
        </a:xfrm>
      </p:grpSpPr>
      <p:sp>
        <p:nvSpPr>
          <p:cNvPr id="8" name="直角三角形 7"/>
          <p:cNvSpPr/>
          <p:nvPr userDrawn="1"/>
        </p:nvSpPr>
        <p:spPr>
          <a:xfrm>
            <a:off x="-1" y="2463673"/>
            <a:ext cx="4427621" cy="4427621"/>
          </a:xfrm>
          <a:prstGeom prst="rtTriangle">
            <a:avLst/>
          </a:prstGeom>
          <a:solidFill>
            <a:schemeClr val="accent3">
              <a:lumMod val="20000"/>
              <a:lumOff val="80000"/>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7" name="直角三角形 6"/>
          <p:cNvSpPr/>
          <p:nvPr userDrawn="1"/>
        </p:nvSpPr>
        <p:spPr>
          <a:xfrm rot="5400000">
            <a:off x="0" y="0"/>
            <a:ext cx="2463674" cy="2463674"/>
          </a:xfrm>
          <a:prstGeom prst="r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100"/>
              </a:lnSpc>
            </a:pPr>
            <a:endParaRPr lang="zh-TW" altLang="en-US" dirty="0"/>
          </a:p>
        </p:txBody>
      </p:sp>
      <p:sp>
        <p:nvSpPr>
          <p:cNvPr id="2" name="標題 1"/>
          <p:cNvSpPr>
            <a:spLocks noGrp="1"/>
          </p:cNvSpPr>
          <p:nvPr>
            <p:ph type="title"/>
          </p:nvPr>
        </p:nvSpPr>
        <p:spPr>
          <a:xfrm>
            <a:off x="1925052" y="365125"/>
            <a:ext cx="9428747" cy="1325563"/>
          </a:xfrm>
        </p:spPr>
        <p:txBody>
          <a:bodyPr>
            <a:normAutofit/>
          </a:bodyPr>
          <a:lstStyle>
            <a:lvl1pPr algn="r">
              <a:defRPr sz="5400" b="1">
                <a:latin typeface="微軟正黑體" panose="020B0604030504040204" pitchFamily="34" charset="-120"/>
                <a:ea typeface="微軟正黑體" panose="020B0604030504040204" pitchFamily="34" charset="-120"/>
              </a:defRPr>
            </a:lvl1p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D04F88F1-71F4-46AA-9E76-EB1CD3E849E8}" type="datetimeFigureOut">
              <a:rPr lang="zh-TW" altLang="en-US" smtClean="0"/>
              <a:t>2022/11/25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15813584-4093-4B82-B7FC-40F6AE214459}" type="slidenum">
              <a:rPr lang="zh-TW" altLang="en-US" smtClean="0"/>
              <a:t>‹#›</a:t>
            </a:fld>
            <a:endParaRPr lang="zh-TW" altLang="en-US"/>
          </a:p>
        </p:txBody>
      </p:sp>
      <p:pic>
        <p:nvPicPr>
          <p:cNvPr id="11" name="Picture 5"/>
          <p:cNvPicPr>
            <a:picLocks noChangeAspect="1" noChangeArrowheads="1"/>
          </p:cNvPicPr>
          <p:nvPr userDrawn="1"/>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543320" y="6311900"/>
            <a:ext cx="2211531" cy="4079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頁尾版面配置區 4"/>
          <p:cNvSpPr txBox="1">
            <a:spLocks/>
          </p:cNvSpPr>
          <p:nvPr userDrawn="1"/>
        </p:nvSpPr>
        <p:spPr>
          <a:xfrm>
            <a:off x="520200" y="6356350"/>
            <a:ext cx="4114800" cy="365125"/>
          </a:xfrm>
          <a:prstGeom prst="rect">
            <a:avLst/>
          </a:prstGeom>
        </p:spPr>
        <p:txBody>
          <a:bodyPr vert="horz" lIns="91440" tIns="45720" rIns="91440" bIns="45720" rtlCol="0" anchor="ctr"/>
          <a:lstStyle>
            <a:defPPr>
              <a:defRPr lang="zh-TW"/>
            </a:defPPr>
            <a:lvl1pPr marL="0" algn="l" defTabSz="914400" rtl="0" eaLnBrk="1" latinLnBrk="0" hangingPunct="1">
              <a:defRPr sz="1000" b="1" kern="1200" spc="300">
                <a:solidFill>
                  <a:schemeClr val="bg2">
                    <a:lumMod val="50000"/>
                  </a:schemeClr>
                </a:solidFill>
                <a:latin typeface="微軟正黑體" panose="020B0604030504040204" pitchFamily="34" charset="-120"/>
                <a:ea typeface="微軟正黑體" panose="020B0604030504040204" pitchFamily="34" charset="-120"/>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TW" altLang="en-US" dirty="0"/>
              <a:t>交換生申請暨甄選說明</a:t>
            </a:r>
          </a:p>
        </p:txBody>
      </p:sp>
    </p:spTree>
    <p:extLst>
      <p:ext uri="{BB962C8B-B14F-4D97-AF65-F5344CB8AC3E}">
        <p14:creationId xmlns:p14="http://schemas.microsoft.com/office/powerpoint/2010/main" val="41371415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3_標題及物件">
    <p:spTree>
      <p:nvGrpSpPr>
        <p:cNvPr id="1" name=""/>
        <p:cNvGrpSpPr/>
        <p:nvPr/>
      </p:nvGrpSpPr>
      <p:grpSpPr>
        <a:xfrm>
          <a:off x="0" y="0"/>
          <a:ext cx="0" cy="0"/>
          <a:chOff x="0" y="0"/>
          <a:chExt cx="0" cy="0"/>
        </a:xfrm>
      </p:grpSpPr>
      <p:sp>
        <p:nvSpPr>
          <p:cNvPr id="8" name="直角三角形 7"/>
          <p:cNvSpPr/>
          <p:nvPr userDrawn="1"/>
        </p:nvSpPr>
        <p:spPr>
          <a:xfrm>
            <a:off x="-1" y="2463673"/>
            <a:ext cx="4427621" cy="4427621"/>
          </a:xfrm>
          <a:prstGeom prst="rtTriangle">
            <a:avLst/>
          </a:prstGeom>
          <a:solidFill>
            <a:schemeClr val="accent5">
              <a:lumMod val="20000"/>
              <a:lumOff val="80000"/>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7" name="直角三角形 6"/>
          <p:cNvSpPr/>
          <p:nvPr userDrawn="1"/>
        </p:nvSpPr>
        <p:spPr>
          <a:xfrm rot="5400000">
            <a:off x="0" y="0"/>
            <a:ext cx="2463674" cy="2463674"/>
          </a:xfrm>
          <a:prstGeom prst="r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100"/>
              </a:lnSpc>
            </a:pPr>
            <a:endParaRPr lang="zh-TW" altLang="en-US" dirty="0"/>
          </a:p>
        </p:txBody>
      </p:sp>
      <p:sp>
        <p:nvSpPr>
          <p:cNvPr id="2" name="標題 1"/>
          <p:cNvSpPr>
            <a:spLocks noGrp="1"/>
          </p:cNvSpPr>
          <p:nvPr>
            <p:ph type="title"/>
          </p:nvPr>
        </p:nvSpPr>
        <p:spPr>
          <a:xfrm>
            <a:off x="1925052" y="365125"/>
            <a:ext cx="9428747" cy="1325563"/>
          </a:xfrm>
        </p:spPr>
        <p:txBody>
          <a:bodyPr>
            <a:normAutofit/>
          </a:bodyPr>
          <a:lstStyle>
            <a:lvl1pPr algn="r">
              <a:defRPr sz="5400" b="1">
                <a:latin typeface="微軟正黑體" panose="020B0604030504040204" pitchFamily="34" charset="-120"/>
                <a:ea typeface="微軟正黑體" panose="020B0604030504040204" pitchFamily="34" charset="-120"/>
              </a:defRPr>
            </a:lvl1p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D04F88F1-71F4-46AA-9E76-EB1CD3E849E8}" type="datetimeFigureOut">
              <a:rPr lang="zh-TW" altLang="en-US" smtClean="0"/>
              <a:t>2022/11/25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15813584-4093-4B82-B7FC-40F6AE214459}" type="slidenum">
              <a:rPr lang="zh-TW" altLang="en-US" smtClean="0"/>
              <a:t>‹#›</a:t>
            </a:fld>
            <a:endParaRPr lang="zh-TW" altLang="en-US"/>
          </a:p>
        </p:txBody>
      </p:sp>
      <p:pic>
        <p:nvPicPr>
          <p:cNvPr id="11" name="Picture 5"/>
          <p:cNvPicPr>
            <a:picLocks noChangeAspect="1" noChangeArrowheads="1"/>
          </p:cNvPicPr>
          <p:nvPr userDrawn="1"/>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543320" y="6311900"/>
            <a:ext cx="2211531" cy="4079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頁尾版面配置區 4"/>
          <p:cNvSpPr txBox="1">
            <a:spLocks/>
          </p:cNvSpPr>
          <p:nvPr userDrawn="1"/>
        </p:nvSpPr>
        <p:spPr>
          <a:xfrm>
            <a:off x="520200" y="6356350"/>
            <a:ext cx="4114800" cy="365125"/>
          </a:xfrm>
          <a:prstGeom prst="rect">
            <a:avLst/>
          </a:prstGeom>
        </p:spPr>
        <p:txBody>
          <a:bodyPr vert="horz" lIns="91440" tIns="45720" rIns="91440" bIns="45720" rtlCol="0" anchor="ctr"/>
          <a:lstStyle>
            <a:defPPr>
              <a:defRPr lang="zh-TW"/>
            </a:defPPr>
            <a:lvl1pPr marL="0" algn="l" defTabSz="914400" rtl="0" eaLnBrk="1" latinLnBrk="0" hangingPunct="1">
              <a:defRPr sz="1000" b="1" kern="1200" spc="300">
                <a:solidFill>
                  <a:schemeClr val="bg2">
                    <a:lumMod val="50000"/>
                  </a:schemeClr>
                </a:solidFill>
                <a:latin typeface="微軟正黑體" panose="020B0604030504040204" pitchFamily="34" charset="-120"/>
                <a:ea typeface="微軟正黑體" panose="020B0604030504040204" pitchFamily="34" charset="-120"/>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TW" altLang="en-US" dirty="0"/>
              <a:t>交換生申請暨甄選說明</a:t>
            </a:r>
          </a:p>
        </p:txBody>
      </p:sp>
    </p:spTree>
    <p:extLst>
      <p:ext uri="{BB962C8B-B14F-4D97-AF65-F5344CB8AC3E}">
        <p14:creationId xmlns:p14="http://schemas.microsoft.com/office/powerpoint/2010/main" val="6227188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4_標題及物件">
    <p:spTree>
      <p:nvGrpSpPr>
        <p:cNvPr id="1" name=""/>
        <p:cNvGrpSpPr/>
        <p:nvPr/>
      </p:nvGrpSpPr>
      <p:grpSpPr>
        <a:xfrm>
          <a:off x="0" y="0"/>
          <a:ext cx="0" cy="0"/>
          <a:chOff x="0" y="0"/>
          <a:chExt cx="0" cy="0"/>
        </a:xfrm>
      </p:grpSpPr>
      <p:sp>
        <p:nvSpPr>
          <p:cNvPr id="8" name="直角三角形 7"/>
          <p:cNvSpPr/>
          <p:nvPr userDrawn="1"/>
        </p:nvSpPr>
        <p:spPr>
          <a:xfrm>
            <a:off x="-1" y="2463673"/>
            <a:ext cx="4427621" cy="4427621"/>
          </a:xfrm>
          <a:prstGeom prst="rtTriangle">
            <a:avLst/>
          </a:prstGeom>
          <a:solidFill>
            <a:schemeClr val="accent6">
              <a:lumMod val="20000"/>
              <a:lumOff val="80000"/>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7" name="直角三角形 6"/>
          <p:cNvSpPr/>
          <p:nvPr userDrawn="1"/>
        </p:nvSpPr>
        <p:spPr>
          <a:xfrm rot="5400000">
            <a:off x="0" y="0"/>
            <a:ext cx="2463674" cy="2463674"/>
          </a:xfrm>
          <a:prstGeom prst="r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100"/>
              </a:lnSpc>
            </a:pPr>
            <a:endParaRPr lang="zh-TW" altLang="en-US" dirty="0"/>
          </a:p>
        </p:txBody>
      </p:sp>
      <p:sp>
        <p:nvSpPr>
          <p:cNvPr id="2" name="標題 1"/>
          <p:cNvSpPr>
            <a:spLocks noGrp="1"/>
          </p:cNvSpPr>
          <p:nvPr>
            <p:ph type="title"/>
          </p:nvPr>
        </p:nvSpPr>
        <p:spPr>
          <a:xfrm>
            <a:off x="1925052" y="365125"/>
            <a:ext cx="9428747" cy="1325563"/>
          </a:xfrm>
        </p:spPr>
        <p:txBody>
          <a:bodyPr>
            <a:normAutofit/>
          </a:bodyPr>
          <a:lstStyle>
            <a:lvl1pPr algn="r">
              <a:defRPr sz="5400" b="1">
                <a:latin typeface="微軟正黑體" panose="020B0604030504040204" pitchFamily="34" charset="-120"/>
                <a:ea typeface="微軟正黑體" panose="020B0604030504040204" pitchFamily="34" charset="-120"/>
              </a:defRPr>
            </a:lvl1p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15813584-4093-4B82-B7FC-40F6AE214459}" type="slidenum">
              <a:rPr lang="zh-TW" altLang="en-US" smtClean="0"/>
              <a:t>‹#›</a:t>
            </a:fld>
            <a:endParaRPr lang="zh-TW" altLang="en-US"/>
          </a:p>
        </p:txBody>
      </p:sp>
      <p:pic>
        <p:nvPicPr>
          <p:cNvPr id="11" name="Picture 5"/>
          <p:cNvPicPr>
            <a:picLocks noChangeAspect="1" noChangeArrowheads="1"/>
          </p:cNvPicPr>
          <p:nvPr userDrawn="1"/>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543320" y="6311900"/>
            <a:ext cx="2211531" cy="4079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917432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838200" y="1825625"/>
            <a:ext cx="5181600" cy="435133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6172200" y="1825625"/>
            <a:ext cx="5181600" cy="435133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p:cNvSpPr>
            <a:spLocks noGrp="1"/>
          </p:cNvSpPr>
          <p:nvPr>
            <p:ph type="dt" sz="half" idx="10"/>
          </p:nvPr>
        </p:nvSpPr>
        <p:spPr/>
        <p:txBody>
          <a:bodyPr/>
          <a:lstStyle/>
          <a:p>
            <a:fld id="{D04F88F1-71F4-46AA-9E76-EB1CD3E849E8}" type="datetimeFigureOut">
              <a:rPr lang="zh-TW" altLang="en-US" smtClean="0"/>
              <a:t>2022/11/25</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15813584-4093-4B82-B7FC-40F6AE214459}" type="slidenum">
              <a:rPr lang="zh-TW" altLang="en-US" smtClean="0"/>
              <a:t>‹#›</a:t>
            </a:fld>
            <a:endParaRPr lang="zh-TW" altLang="en-US"/>
          </a:p>
        </p:txBody>
      </p:sp>
    </p:spTree>
    <p:extLst>
      <p:ext uri="{BB962C8B-B14F-4D97-AF65-F5344CB8AC3E}">
        <p14:creationId xmlns:p14="http://schemas.microsoft.com/office/powerpoint/2010/main" val="32788812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839788" y="365125"/>
            <a:ext cx="10515600" cy="1325563"/>
          </a:xfrm>
        </p:spPr>
        <p:txBody>
          <a:bodyPr/>
          <a:lstStyle/>
          <a:p>
            <a:r>
              <a:rPr lang="zh-TW" altLang="en-US"/>
              <a:t>按一下以編輯母片標題樣式</a:t>
            </a:r>
          </a:p>
        </p:txBody>
      </p:sp>
      <p:sp>
        <p:nvSpPr>
          <p:cNvPr id="3" name="文字版面配置區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4" name="內容版面配置區 3"/>
          <p:cNvSpPr>
            <a:spLocks noGrp="1"/>
          </p:cNvSpPr>
          <p:nvPr>
            <p:ph sz="half" idx="2"/>
          </p:nvPr>
        </p:nvSpPr>
        <p:spPr>
          <a:xfrm>
            <a:off x="839788" y="2505075"/>
            <a:ext cx="5157787" cy="368458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6" name="內容版面配置區 5"/>
          <p:cNvSpPr>
            <a:spLocks noGrp="1"/>
          </p:cNvSpPr>
          <p:nvPr>
            <p:ph sz="quarter" idx="4"/>
          </p:nvPr>
        </p:nvSpPr>
        <p:spPr>
          <a:xfrm>
            <a:off x="6172200" y="2505075"/>
            <a:ext cx="5183188" cy="368458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p:cNvSpPr>
            <a:spLocks noGrp="1"/>
          </p:cNvSpPr>
          <p:nvPr>
            <p:ph type="dt" sz="half" idx="10"/>
          </p:nvPr>
        </p:nvSpPr>
        <p:spPr/>
        <p:txBody>
          <a:bodyPr/>
          <a:lstStyle/>
          <a:p>
            <a:fld id="{D04F88F1-71F4-46AA-9E76-EB1CD3E849E8}" type="datetimeFigureOut">
              <a:rPr lang="zh-TW" altLang="en-US" smtClean="0"/>
              <a:t>2022/11/25</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15813584-4093-4B82-B7FC-40F6AE214459}" type="slidenum">
              <a:rPr lang="zh-TW" altLang="en-US" smtClean="0"/>
              <a:t>‹#›</a:t>
            </a:fld>
            <a:endParaRPr lang="zh-TW" altLang="en-US"/>
          </a:p>
        </p:txBody>
      </p:sp>
    </p:spTree>
    <p:extLst>
      <p:ext uri="{BB962C8B-B14F-4D97-AF65-F5344CB8AC3E}">
        <p14:creationId xmlns:p14="http://schemas.microsoft.com/office/powerpoint/2010/main" val="19493338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日期版面配置區 2"/>
          <p:cNvSpPr>
            <a:spLocks noGrp="1"/>
          </p:cNvSpPr>
          <p:nvPr>
            <p:ph type="dt" sz="half" idx="10"/>
          </p:nvPr>
        </p:nvSpPr>
        <p:spPr/>
        <p:txBody>
          <a:bodyPr/>
          <a:lstStyle/>
          <a:p>
            <a:fld id="{D04F88F1-71F4-46AA-9E76-EB1CD3E849E8}" type="datetimeFigureOut">
              <a:rPr lang="zh-TW" altLang="en-US" smtClean="0"/>
              <a:t>2022/11/25</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15813584-4093-4B82-B7FC-40F6AE214459}" type="slidenum">
              <a:rPr lang="zh-TW" altLang="en-US" smtClean="0"/>
              <a:t>‹#›</a:t>
            </a:fld>
            <a:endParaRPr lang="zh-TW" altLang="en-US"/>
          </a:p>
        </p:txBody>
      </p:sp>
    </p:spTree>
    <p:extLst>
      <p:ext uri="{BB962C8B-B14F-4D97-AF65-F5344CB8AC3E}">
        <p14:creationId xmlns:p14="http://schemas.microsoft.com/office/powerpoint/2010/main" val="34009641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D04F88F1-71F4-46AA-9E76-EB1CD3E849E8}" type="datetimeFigureOut">
              <a:rPr lang="zh-TW" altLang="en-US" smtClean="0"/>
              <a:t>2022/11/25</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15813584-4093-4B82-B7FC-40F6AE214459}" type="slidenum">
              <a:rPr lang="zh-TW" altLang="en-US" smtClean="0"/>
              <a:t>‹#›</a:t>
            </a:fld>
            <a:endParaRPr lang="zh-TW" altLang="en-US"/>
          </a:p>
        </p:txBody>
      </p:sp>
    </p:spTree>
    <p:extLst>
      <p:ext uri="{BB962C8B-B14F-4D97-AF65-F5344CB8AC3E}">
        <p14:creationId xmlns:p14="http://schemas.microsoft.com/office/powerpoint/2010/main" val="23010489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內容版面配置區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日期版面配置區 4"/>
          <p:cNvSpPr>
            <a:spLocks noGrp="1"/>
          </p:cNvSpPr>
          <p:nvPr>
            <p:ph type="dt" sz="half" idx="10"/>
          </p:nvPr>
        </p:nvSpPr>
        <p:spPr/>
        <p:txBody>
          <a:bodyPr/>
          <a:lstStyle/>
          <a:p>
            <a:fld id="{D04F88F1-71F4-46AA-9E76-EB1CD3E849E8}" type="datetimeFigureOut">
              <a:rPr lang="zh-TW" altLang="en-US" smtClean="0"/>
              <a:t>2022/11/25</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15813584-4093-4B82-B7FC-40F6AE214459}" type="slidenum">
              <a:rPr lang="zh-TW" altLang="en-US" smtClean="0"/>
              <a:t>‹#›</a:t>
            </a:fld>
            <a:endParaRPr lang="zh-TW" altLang="en-US"/>
          </a:p>
        </p:txBody>
      </p:sp>
    </p:spTree>
    <p:extLst>
      <p:ext uri="{BB962C8B-B14F-4D97-AF65-F5344CB8AC3E}">
        <p14:creationId xmlns:p14="http://schemas.microsoft.com/office/powerpoint/2010/main" val="26553878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圖片版面配置區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日期版面配置區 4"/>
          <p:cNvSpPr>
            <a:spLocks noGrp="1"/>
          </p:cNvSpPr>
          <p:nvPr>
            <p:ph type="dt" sz="half" idx="10"/>
          </p:nvPr>
        </p:nvSpPr>
        <p:spPr/>
        <p:txBody>
          <a:bodyPr/>
          <a:lstStyle/>
          <a:p>
            <a:fld id="{D04F88F1-71F4-46AA-9E76-EB1CD3E849E8}" type="datetimeFigureOut">
              <a:rPr lang="zh-TW" altLang="en-US" smtClean="0"/>
              <a:t>2022/11/25</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15813584-4093-4B82-B7FC-40F6AE214459}" type="slidenum">
              <a:rPr lang="zh-TW" altLang="en-US" smtClean="0"/>
              <a:t>‹#›</a:t>
            </a:fld>
            <a:endParaRPr lang="zh-TW" altLang="en-US"/>
          </a:p>
        </p:txBody>
      </p:sp>
    </p:spTree>
    <p:extLst>
      <p:ext uri="{BB962C8B-B14F-4D97-AF65-F5344CB8AC3E}">
        <p14:creationId xmlns:p14="http://schemas.microsoft.com/office/powerpoint/2010/main" val="165375005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D04F88F1-71F4-46AA-9E76-EB1CD3E849E8}" type="datetimeFigureOut">
              <a:rPr lang="zh-TW" altLang="en-US" smtClean="0"/>
              <a:t>2022/11/25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15813584-4093-4B82-B7FC-40F6AE214459}" type="slidenum">
              <a:rPr lang="zh-TW" altLang="en-US" smtClean="0"/>
              <a:t>‹#›</a:t>
            </a:fld>
            <a:endParaRPr lang="zh-TW" altLang="en-US"/>
          </a:p>
        </p:txBody>
      </p:sp>
    </p:spTree>
    <p:extLst>
      <p:ext uri="{BB962C8B-B14F-4D97-AF65-F5344CB8AC3E}">
        <p14:creationId xmlns:p14="http://schemas.microsoft.com/office/powerpoint/2010/main" val="3015181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4" name="直角三角形 3"/>
          <p:cNvSpPr/>
          <p:nvPr userDrawn="1"/>
        </p:nvSpPr>
        <p:spPr>
          <a:xfrm rot="10800000">
            <a:off x="9570340" y="-145839"/>
            <a:ext cx="2782080" cy="2782080"/>
          </a:xfrm>
          <a:prstGeom prst="rtTriangle">
            <a:avLst/>
          </a:prstGeom>
          <a:gradFill flip="none" rotWithShape="1">
            <a:gsLst>
              <a:gs pos="11000">
                <a:schemeClr val="bg1">
                  <a:alpha val="50000"/>
                  <a:lumMod val="99000"/>
                </a:schemeClr>
              </a:gs>
              <a:gs pos="100000">
                <a:schemeClr val="accent1">
                  <a:lumMod val="20000"/>
                  <a:lumOff val="80000"/>
                  <a:alpha val="50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7" name="直角三角形 16"/>
          <p:cNvSpPr/>
          <p:nvPr userDrawn="1"/>
        </p:nvSpPr>
        <p:spPr>
          <a:xfrm>
            <a:off x="-4844" y="2595614"/>
            <a:ext cx="4496633" cy="4496633"/>
          </a:xfrm>
          <a:prstGeom prst="rtTriangle">
            <a:avLst/>
          </a:prstGeom>
          <a:gradFill flip="none" rotWithShape="1">
            <a:gsLst>
              <a:gs pos="11000">
                <a:schemeClr val="bg1"/>
              </a:gs>
              <a:gs pos="100000">
                <a:schemeClr val="accent1">
                  <a:lumMod val="20000"/>
                  <a:lumOff val="80000"/>
                  <a:alpha val="5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 name="標題 1"/>
          <p:cNvSpPr>
            <a:spLocks noGrp="1"/>
          </p:cNvSpPr>
          <p:nvPr>
            <p:ph type="title"/>
          </p:nvPr>
        </p:nvSpPr>
        <p:spPr>
          <a:xfrm>
            <a:off x="1890629" y="535530"/>
            <a:ext cx="2601160" cy="2135481"/>
          </a:xfrm>
        </p:spPr>
        <p:txBody>
          <a:bodyPr anchor="b">
            <a:normAutofit/>
          </a:bodyPr>
          <a:lstStyle>
            <a:lvl1pPr>
              <a:defRPr sz="4400">
                <a:latin typeface="微軟正黑體" panose="020B0604030504040204" pitchFamily="34" charset="-120"/>
                <a:ea typeface="微軟正黑體" panose="020B0604030504040204" pitchFamily="34" charset="-120"/>
              </a:defRPr>
            </a:lvl1pPr>
          </a:lstStyle>
          <a:p>
            <a:r>
              <a:rPr lang="zh-TW" altLang="en-US" dirty="0"/>
              <a:t>按一下以編輯母片標題樣式</a:t>
            </a:r>
          </a:p>
        </p:txBody>
      </p:sp>
      <p:sp>
        <p:nvSpPr>
          <p:cNvPr id="3" name="文字版面配置區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編輯母片文字樣式</a:t>
            </a:r>
          </a:p>
        </p:txBody>
      </p:sp>
      <p:sp>
        <p:nvSpPr>
          <p:cNvPr id="5" name="頁尾版面配置區 4"/>
          <p:cNvSpPr>
            <a:spLocks noGrp="1"/>
          </p:cNvSpPr>
          <p:nvPr>
            <p:ph type="ftr" sz="quarter" idx="11"/>
          </p:nvPr>
        </p:nvSpPr>
        <p:spPr>
          <a:xfrm>
            <a:off x="520200" y="6356350"/>
            <a:ext cx="4114800" cy="365125"/>
          </a:xfrm>
        </p:spPr>
        <p:txBody>
          <a:bodyPr/>
          <a:lstStyle>
            <a:lvl1pPr algn="l">
              <a:defRPr sz="1000" b="1" spc="300">
                <a:solidFill>
                  <a:schemeClr val="bg2">
                    <a:lumMod val="50000"/>
                  </a:schemeClr>
                </a:solidFill>
                <a:latin typeface="微軟正黑體" panose="020B0604030504040204" pitchFamily="34" charset="-120"/>
                <a:ea typeface="微軟正黑體" panose="020B0604030504040204" pitchFamily="34" charset="-120"/>
              </a:defRPr>
            </a:lvl1pPr>
          </a:lstStyle>
          <a:p>
            <a:r>
              <a:rPr lang="zh-TW" altLang="en-US" dirty="0"/>
              <a:t>交換生申請暨甄選說明</a:t>
            </a:r>
          </a:p>
        </p:txBody>
      </p:sp>
      <p:sp>
        <p:nvSpPr>
          <p:cNvPr id="6" name="投影片編號版面配置區 5"/>
          <p:cNvSpPr>
            <a:spLocks noGrp="1"/>
          </p:cNvSpPr>
          <p:nvPr>
            <p:ph type="sldNum" sz="quarter" idx="12"/>
          </p:nvPr>
        </p:nvSpPr>
        <p:spPr/>
        <p:txBody>
          <a:bodyPr/>
          <a:lstStyle/>
          <a:p>
            <a:fld id="{15813584-4093-4B82-B7FC-40F6AE214459}" type="slidenum">
              <a:rPr lang="zh-TW" altLang="en-US" smtClean="0"/>
              <a:t>‹#›</a:t>
            </a:fld>
            <a:endParaRPr lang="zh-TW" altLang="en-US"/>
          </a:p>
        </p:txBody>
      </p:sp>
      <p:sp>
        <p:nvSpPr>
          <p:cNvPr id="7" name="減號 6"/>
          <p:cNvSpPr/>
          <p:nvPr userDrawn="1"/>
        </p:nvSpPr>
        <p:spPr>
          <a:xfrm rot="5400000">
            <a:off x="-1932968" y="1100350"/>
            <a:ext cx="5914492" cy="930441"/>
          </a:xfrm>
          <a:prstGeom prst="mathMinus">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2" name="減號 11"/>
          <p:cNvSpPr/>
          <p:nvPr userDrawn="1"/>
        </p:nvSpPr>
        <p:spPr>
          <a:xfrm rot="5400000">
            <a:off x="2371961" y="1100350"/>
            <a:ext cx="5914493" cy="930441"/>
          </a:xfrm>
          <a:prstGeom prst="mathMinus">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3" name="減號 12"/>
          <p:cNvSpPr/>
          <p:nvPr userDrawn="1"/>
        </p:nvSpPr>
        <p:spPr>
          <a:xfrm rot="5400000">
            <a:off x="6676890" y="1100351"/>
            <a:ext cx="5914494" cy="930441"/>
          </a:xfrm>
          <a:prstGeom prst="mathMinus">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4" name="減號 13"/>
          <p:cNvSpPr/>
          <p:nvPr userDrawn="1"/>
        </p:nvSpPr>
        <p:spPr>
          <a:xfrm rot="5400000">
            <a:off x="219497" y="1100349"/>
            <a:ext cx="5914491" cy="930441"/>
          </a:xfrm>
          <a:prstGeom prst="mathMinus">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5" name="減號 14"/>
          <p:cNvSpPr/>
          <p:nvPr userDrawn="1"/>
        </p:nvSpPr>
        <p:spPr>
          <a:xfrm rot="5400000">
            <a:off x="4524427" y="1100350"/>
            <a:ext cx="5914492" cy="930441"/>
          </a:xfrm>
          <a:prstGeom prst="mathMinus">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16" name="Picture 5"/>
          <p:cNvPicPr>
            <a:picLocks noChangeAspect="1" noChangeArrowheads="1"/>
          </p:cNvPicPr>
          <p:nvPr userDrawn="1"/>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543320" y="6311900"/>
            <a:ext cx="2211531" cy="4079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44120586"/>
      </p:ext>
    </p:extLst>
  </p:cSld>
  <p:clrMapOvr>
    <a:masterClrMapping/>
  </p:clrMapOvr>
  <p:hf sldNum="0" hd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724900" y="365125"/>
            <a:ext cx="2628900" cy="5811838"/>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838200" y="365125"/>
            <a:ext cx="7734300" cy="5811838"/>
          </a:xfrm>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D04F88F1-71F4-46AA-9E76-EB1CD3E849E8}" type="datetimeFigureOut">
              <a:rPr lang="zh-TW" altLang="en-US" smtClean="0"/>
              <a:t>2022/11/25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15813584-4093-4B82-B7FC-40F6AE214459}" type="slidenum">
              <a:rPr lang="zh-TW" altLang="en-US" smtClean="0"/>
              <a:t>‹#›</a:t>
            </a:fld>
            <a:endParaRPr lang="zh-TW" altLang="en-US"/>
          </a:p>
        </p:txBody>
      </p:sp>
    </p:spTree>
    <p:extLst>
      <p:ext uri="{BB962C8B-B14F-4D97-AF65-F5344CB8AC3E}">
        <p14:creationId xmlns:p14="http://schemas.microsoft.com/office/powerpoint/2010/main" val="37104385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章節標題">
    <p:spTree>
      <p:nvGrpSpPr>
        <p:cNvPr id="1" name=""/>
        <p:cNvGrpSpPr/>
        <p:nvPr/>
      </p:nvGrpSpPr>
      <p:grpSpPr>
        <a:xfrm>
          <a:off x="0" y="0"/>
          <a:ext cx="0" cy="0"/>
          <a:chOff x="0" y="0"/>
          <a:chExt cx="0" cy="0"/>
        </a:xfrm>
      </p:grpSpPr>
      <p:sp>
        <p:nvSpPr>
          <p:cNvPr id="4" name="直角三角形 3"/>
          <p:cNvSpPr/>
          <p:nvPr userDrawn="1"/>
        </p:nvSpPr>
        <p:spPr>
          <a:xfrm rot="10800000">
            <a:off x="9570340" y="-145839"/>
            <a:ext cx="2782080" cy="2782080"/>
          </a:xfrm>
          <a:prstGeom prst="rtTriangle">
            <a:avLst/>
          </a:prstGeom>
          <a:gradFill flip="none" rotWithShape="1">
            <a:gsLst>
              <a:gs pos="11000">
                <a:schemeClr val="bg1">
                  <a:alpha val="50000"/>
                  <a:lumMod val="99000"/>
                </a:schemeClr>
              </a:gs>
              <a:gs pos="100000">
                <a:schemeClr val="accent1">
                  <a:lumMod val="20000"/>
                  <a:lumOff val="80000"/>
                  <a:alpha val="50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7" name="直角三角形 16"/>
          <p:cNvSpPr/>
          <p:nvPr userDrawn="1"/>
        </p:nvSpPr>
        <p:spPr>
          <a:xfrm>
            <a:off x="-4844" y="2595614"/>
            <a:ext cx="4496633" cy="4496633"/>
          </a:xfrm>
          <a:prstGeom prst="rtTriangle">
            <a:avLst/>
          </a:prstGeom>
          <a:gradFill flip="none" rotWithShape="1">
            <a:gsLst>
              <a:gs pos="11000">
                <a:schemeClr val="bg1"/>
              </a:gs>
              <a:gs pos="100000">
                <a:schemeClr val="accent1">
                  <a:lumMod val="20000"/>
                  <a:lumOff val="80000"/>
                  <a:alpha val="5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 name="標題 1"/>
          <p:cNvSpPr>
            <a:spLocks noGrp="1"/>
          </p:cNvSpPr>
          <p:nvPr>
            <p:ph type="title"/>
          </p:nvPr>
        </p:nvSpPr>
        <p:spPr>
          <a:xfrm>
            <a:off x="1890629" y="535530"/>
            <a:ext cx="2601160" cy="2135481"/>
          </a:xfrm>
        </p:spPr>
        <p:txBody>
          <a:bodyPr anchor="b">
            <a:normAutofit/>
          </a:bodyPr>
          <a:lstStyle>
            <a:lvl1pPr>
              <a:defRPr sz="4400">
                <a:latin typeface="微軟正黑體" panose="020B0604030504040204" pitchFamily="34" charset="-120"/>
                <a:ea typeface="微軟正黑體" panose="020B0604030504040204" pitchFamily="34" charset="-120"/>
              </a:defRPr>
            </a:lvl1pPr>
          </a:lstStyle>
          <a:p>
            <a:r>
              <a:rPr lang="zh-TW" altLang="en-US" dirty="0"/>
              <a:t>按一下以編輯母片標題樣式</a:t>
            </a:r>
          </a:p>
        </p:txBody>
      </p:sp>
      <p:sp>
        <p:nvSpPr>
          <p:cNvPr id="5" name="頁尾版面配置區 4"/>
          <p:cNvSpPr>
            <a:spLocks noGrp="1"/>
          </p:cNvSpPr>
          <p:nvPr>
            <p:ph type="ftr" sz="quarter" idx="11"/>
          </p:nvPr>
        </p:nvSpPr>
        <p:spPr>
          <a:xfrm>
            <a:off x="520200" y="6356350"/>
            <a:ext cx="4114800" cy="365125"/>
          </a:xfrm>
        </p:spPr>
        <p:txBody>
          <a:bodyPr/>
          <a:lstStyle>
            <a:lvl1pPr algn="l">
              <a:defRPr sz="1000" b="1" spc="300">
                <a:solidFill>
                  <a:schemeClr val="bg2">
                    <a:lumMod val="50000"/>
                  </a:schemeClr>
                </a:solidFill>
                <a:latin typeface="微軟正黑體" panose="020B0604030504040204" pitchFamily="34" charset="-120"/>
                <a:ea typeface="微軟正黑體" panose="020B0604030504040204" pitchFamily="34" charset="-120"/>
              </a:defRPr>
            </a:lvl1pPr>
          </a:lstStyle>
          <a:p>
            <a:r>
              <a:rPr lang="zh-TW" altLang="en-US" dirty="0"/>
              <a:t>交換生申請暨甄選說明</a:t>
            </a:r>
          </a:p>
        </p:txBody>
      </p:sp>
      <p:sp>
        <p:nvSpPr>
          <p:cNvPr id="6" name="投影片編號版面配置區 5"/>
          <p:cNvSpPr>
            <a:spLocks noGrp="1"/>
          </p:cNvSpPr>
          <p:nvPr>
            <p:ph type="sldNum" sz="quarter" idx="12"/>
          </p:nvPr>
        </p:nvSpPr>
        <p:spPr/>
        <p:txBody>
          <a:bodyPr/>
          <a:lstStyle/>
          <a:p>
            <a:fld id="{15813584-4093-4B82-B7FC-40F6AE214459}" type="slidenum">
              <a:rPr lang="zh-TW" altLang="en-US" smtClean="0"/>
              <a:t>‹#›</a:t>
            </a:fld>
            <a:endParaRPr lang="zh-TW" altLang="en-US"/>
          </a:p>
        </p:txBody>
      </p:sp>
      <p:sp>
        <p:nvSpPr>
          <p:cNvPr id="7" name="減號 6"/>
          <p:cNvSpPr/>
          <p:nvPr userDrawn="1"/>
        </p:nvSpPr>
        <p:spPr>
          <a:xfrm rot="5400000">
            <a:off x="-2214274" y="1734264"/>
            <a:ext cx="7916533" cy="1238744"/>
          </a:xfrm>
          <a:prstGeom prst="mathMinus">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4" name="減號 13"/>
          <p:cNvSpPr/>
          <p:nvPr userDrawn="1"/>
        </p:nvSpPr>
        <p:spPr>
          <a:xfrm rot="5400000">
            <a:off x="2602521" y="478962"/>
            <a:ext cx="2225534" cy="613018"/>
          </a:xfrm>
          <a:prstGeom prst="mathMinus">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16" name="Picture 5"/>
          <p:cNvPicPr>
            <a:picLocks noChangeAspect="1" noChangeArrowheads="1"/>
          </p:cNvPicPr>
          <p:nvPr userDrawn="1"/>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543320" y="6311900"/>
            <a:ext cx="2211531" cy="4079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8" name="減號 17"/>
          <p:cNvSpPr/>
          <p:nvPr userDrawn="1"/>
        </p:nvSpPr>
        <p:spPr>
          <a:xfrm rot="5400000">
            <a:off x="4647368" y="478962"/>
            <a:ext cx="2225534" cy="613018"/>
          </a:xfrm>
          <a:prstGeom prst="mathMinus">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9" name="減號 18"/>
          <p:cNvSpPr/>
          <p:nvPr userDrawn="1"/>
        </p:nvSpPr>
        <p:spPr>
          <a:xfrm rot="5400000">
            <a:off x="6692215" y="478962"/>
            <a:ext cx="2225534" cy="613018"/>
          </a:xfrm>
          <a:prstGeom prst="mathMinus">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0" name="減號 19"/>
          <p:cNvSpPr/>
          <p:nvPr userDrawn="1"/>
        </p:nvSpPr>
        <p:spPr>
          <a:xfrm rot="5400000">
            <a:off x="8737062" y="478962"/>
            <a:ext cx="2225534" cy="613018"/>
          </a:xfrm>
          <a:prstGeom prst="mathMinus">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3172736329"/>
      </p:ext>
    </p:extLst>
  </p:cSld>
  <p:clrMapOvr>
    <a:masterClrMapping/>
  </p:clrMapOvr>
  <p:hf sldNum="0" hd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章節標題">
    <p:spTree>
      <p:nvGrpSpPr>
        <p:cNvPr id="1" name=""/>
        <p:cNvGrpSpPr/>
        <p:nvPr/>
      </p:nvGrpSpPr>
      <p:grpSpPr>
        <a:xfrm>
          <a:off x="0" y="0"/>
          <a:ext cx="0" cy="0"/>
          <a:chOff x="0" y="0"/>
          <a:chExt cx="0" cy="0"/>
        </a:xfrm>
      </p:grpSpPr>
      <p:sp>
        <p:nvSpPr>
          <p:cNvPr id="4" name="直角三角形 3"/>
          <p:cNvSpPr/>
          <p:nvPr userDrawn="1"/>
        </p:nvSpPr>
        <p:spPr>
          <a:xfrm rot="10800000">
            <a:off x="9570340" y="-145839"/>
            <a:ext cx="2782080" cy="2782080"/>
          </a:xfrm>
          <a:prstGeom prst="rtTriangle">
            <a:avLst/>
          </a:prstGeom>
          <a:gradFill flip="none" rotWithShape="1">
            <a:gsLst>
              <a:gs pos="11000">
                <a:schemeClr val="bg1">
                  <a:alpha val="50000"/>
                  <a:lumMod val="99000"/>
                </a:schemeClr>
              </a:gs>
              <a:gs pos="100000">
                <a:schemeClr val="accent1">
                  <a:lumMod val="20000"/>
                  <a:lumOff val="80000"/>
                  <a:alpha val="50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7" name="直角三角形 16"/>
          <p:cNvSpPr/>
          <p:nvPr userDrawn="1"/>
        </p:nvSpPr>
        <p:spPr>
          <a:xfrm>
            <a:off x="-4844" y="2595614"/>
            <a:ext cx="4496633" cy="4496633"/>
          </a:xfrm>
          <a:prstGeom prst="rtTriangle">
            <a:avLst/>
          </a:prstGeom>
          <a:gradFill flip="none" rotWithShape="1">
            <a:gsLst>
              <a:gs pos="11000">
                <a:schemeClr val="bg1"/>
              </a:gs>
              <a:gs pos="100000">
                <a:schemeClr val="accent1">
                  <a:lumMod val="20000"/>
                  <a:lumOff val="80000"/>
                  <a:alpha val="5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 name="標題 1"/>
          <p:cNvSpPr>
            <a:spLocks noGrp="1"/>
          </p:cNvSpPr>
          <p:nvPr>
            <p:ph type="title"/>
          </p:nvPr>
        </p:nvSpPr>
        <p:spPr>
          <a:xfrm>
            <a:off x="1890629" y="535530"/>
            <a:ext cx="2601160" cy="2135481"/>
          </a:xfrm>
        </p:spPr>
        <p:txBody>
          <a:bodyPr anchor="b">
            <a:normAutofit/>
          </a:bodyPr>
          <a:lstStyle>
            <a:lvl1pPr>
              <a:defRPr sz="4400">
                <a:latin typeface="微軟正黑體" panose="020B0604030504040204" pitchFamily="34" charset="-120"/>
                <a:ea typeface="微軟正黑體" panose="020B0604030504040204" pitchFamily="34" charset="-120"/>
              </a:defRPr>
            </a:lvl1pPr>
          </a:lstStyle>
          <a:p>
            <a:r>
              <a:rPr lang="zh-TW" altLang="en-US" dirty="0"/>
              <a:t>按一下以編輯母片標題樣式</a:t>
            </a:r>
          </a:p>
        </p:txBody>
      </p:sp>
      <p:sp>
        <p:nvSpPr>
          <p:cNvPr id="5" name="頁尾版面配置區 4"/>
          <p:cNvSpPr>
            <a:spLocks noGrp="1"/>
          </p:cNvSpPr>
          <p:nvPr>
            <p:ph type="ftr" sz="quarter" idx="11"/>
          </p:nvPr>
        </p:nvSpPr>
        <p:spPr>
          <a:xfrm>
            <a:off x="520200" y="6356350"/>
            <a:ext cx="4114800" cy="365125"/>
          </a:xfrm>
        </p:spPr>
        <p:txBody>
          <a:bodyPr/>
          <a:lstStyle>
            <a:lvl1pPr algn="l">
              <a:defRPr sz="1000" b="1" spc="300">
                <a:solidFill>
                  <a:schemeClr val="bg2">
                    <a:lumMod val="50000"/>
                  </a:schemeClr>
                </a:solidFill>
                <a:latin typeface="微軟正黑體" panose="020B0604030504040204" pitchFamily="34" charset="-120"/>
                <a:ea typeface="微軟正黑體" panose="020B0604030504040204" pitchFamily="34" charset="-120"/>
              </a:defRPr>
            </a:lvl1pPr>
          </a:lstStyle>
          <a:p>
            <a:r>
              <a:rPr lang="zh-TW" altLang="en-US" dirty="0"/>
              <a:t>交換生申請暨甄選說明</a:t>
            </a:r>
          </a:p>
        </p:txBody>
      </p:sp>
      <p:sp>
        <p:nvSpPr>
          <p:cNvPr id="6" name="投影片編號版面配置區 5"/>
          <p:cNvSpPr>
            <a:spLocks noGrp="1"/>
          </p:cNvSpPr>
          <p:nvPr>
            <p:ph type="sldNum" sz="quarter" idx="12"/>
          </p:nvPr>
        </p:nvSpPr>
        <p:spPr/>
        <p:txBody>
          <a:bodyPr/>
          <a:lstStyle/>
          <a:p>
            <a:fld id="{15813584-4093-4B82-B7FC-40F6AE214459}" type="slidenum">
              <a:rPr lang="zh-TW" altLang="en-US" smtClean="0"/>
              <a:t>‹#›</a:t>
            </a:fld>
            <a:endParaRPr lang="zh-TW" altLang="en-US"/>
          </a:p>
        </p:txBody>
      </p:sp>
      <p:sp>
        <p:nvSpPr>
          <p:cNvPr id="7" name="減號 6"/>
          <p:cNvSpPr/>
          <p:nvPr userDrawn="1"/>
        </p:nvSpPr>
        <p:spPr>
          <a:xfrm rot="5400000">
            <a:off x="-242978" y="1734263"/>
            <a:ext cx="7916533" cy="1238744"/>
          </a:xfrm>
          <a:prstGeom prst="mathMinus">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4" name="減號 13"/>
          <p:cNvSpPr/>
          <p:nvPr userDrawn="1"/>
        </p:nvSpPr>
        <p:spPr>
          <a:xfrm rot="5400000">
            <a:off x="714803" y="478962"/>
            <a:ext cx="2225534" cy="613018"/>
          </a:xfrm>
          <a:prstGeom prst="mathMinus">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16" name="Picture 5"/>
          <p:cNvPicPr>
            <a:picLocks noChangeAspect="1" noChangeArrowheads="1"/>
          </p:cNvPicPr>
          <p:nvPr userDrawn="1"/>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543320" y="6311900"/>
            <a:ext cx="2211531" cy="4079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8" name="減號 17"/>
          <p:cNvSpPr/>
          <p:nvPr userDrawn="1"/>
        </p:nvSpPr>
        <p:spPr>
          <a:xfrm rot="5400000">
            <a:off x="4647368" y="478962"/>
            <a:ext cx="2225534" cy="613018"/>
          </a:xfrm>
          <a:prstGeom prst="mathMinus">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9" name="減號 18"/>
          <p:cNvSpPr/>
          <p:nvPr userDrawn="1"/>
        </p:nvSpPr>
        <p:spPr>
          <a:xfrm rot="5400000">
            <a:off x="6692215" y="478962"/>
            <a:ext cx="2225534" cy="613018"/>
          </a:xfrm>
          <a:prstGeom prst="mathMinus">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0" name="減號 19"/>
          <p:cNvSpPr/>
          <p:nvPr userDrawn="1"/>
        </p:nvSpPr>
        <p:spPr>
          <a:xfrm rot="5400000">
            <a:off x="8737062" y="478962"/>
            <a:ext cx="2225534" cy="613018"/>
          </a:xfrm>
          <a:prstGeom prst="mathMinus">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2241398797"/>
      </p:ext>
    </p:extLst>
  </p:cSld>
  <p:clrMapOvr>
    <a:masterClrMapping/>
  </p:clrMapOvr>
  <p:hf sldNum="0"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章節標題">
    <p:spTree>
      <p:nvGrpSpPr>
        <p:cNvPr id="1" name=""/>
        <p:cNvGrpSpPr/>
        <p:nvPr/>
      </p:nvGrpSpPr>
      <p:grpSpPr>
        <a:xfrm>
          <a:off x="0" y="0"/>
          <a:ext cx="0" cy="0"/>
          <a:chOff x="0" y="0"/>
          <a:chExt cx="0" cy="0"/>
        </a:xfrm>
      </p:grpSpPr>
      <p:sp>
        <p:nvSpPr>
          <p:cNvPr id="4" name="直角三角形 3"/>
          <p:cNvSpPr/>
          <p:nvPr userDrawn="1"/>
        </p:nvSpPr>
        <p:spPr>
          <a:xfrm rot="10800000">
            <a:off x="9570340" y="-145839"/>
            <a:ext cx="2782080" cy="2782080"/>
          </a:xfrm>
          <a:prstGeom prst="rtTriangle">
            <a:avLst/>
          </a:prstGeom>
          <a:gradFill flip="none" rotWithShape="1">
            <a:gsLst>
              <a:gs pos="11000">
                <a:schemeClr val="bg1">
                  <a:alpha val="50000"/>
                  <a:lumMod val="99000"/>
                </a:schemeClr>
              </a:gs>
              <a:gs pos="100000">
                <a:schemeClr val="accent1">
                  <a:lumMod val="20000"/>
                  <a:lumOff val="80000"/>
                  <a:alpha val="50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7" name="直角三角形 16"/>
          <p:cNvSpPr/>
          <p:nvPr userDrawn="1"/>
        </p:nvSpPr>
        <p:spPr>
          <a:xfrm>
            <a:off x="-4844" y="2595614"/>
            <a:ext cx="4496633" cy="4496633"/>
          </a:xfrm>
          <a:prstGeom prst="rtTriangle">
            <a:avLst/>
          </a:prstGeom>
          <a:gradFill flip="none" rotWithShape="1">
            <a:gsLst>
              <a:gs pos="11000">
                <a:schemeClr val="bg1"/>
              </a:gs>
              <a:gs pos="100000">
                <a:schemeClr val="accent1">
                  <a:lumMod val="20000"/>
                  <a:lumOff val="80000"/>
                  <a:alpha val="5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 name="標題 1"/>
          <p:cNvSpPr>
            <a:spLocks noGrp="1"/>
          </p:cNvSpPr>
          <p:nvPr>
            <p:ph type="title"/>
          </p:nvPr>
        </p:nvSpPr>
        <p:spPr>
          <a:xfrm>
            <a:off x="1890629" y="535530"/>
            <a:ext cx="2601160" cy="2135481"/>
          </a:xfrm>
        </p:spPr>
        <p:txBody>
          <a:bodyPr anchor="b">
            <a:normAutofit/>
          </a:bodyPr>
          <a:lstStyle>
            <a:lvl1pPr>
              <a:defRPr sz="4400">
                <a:latin typeface="微軟正黑體" panose="020B0604030504040204" pitchFamily="34" charset="-120"/>
                <a:ea typeface="微軟正黑體" panose="020B0604030504040204" pitchFamily="34" charset="-120"/>
              </a:defRPr>
            </a:lvl1pPr>
          </a:lstStyle>
          <a:p>
            <a:r>
              <a:rPr lang="zh-TW" altLang="en-US" dirty="0"/>
              <a:t>按一下以編輯母片標題樣式</a:t>
            </a:r>
          </a:p>
        </p:txBody>
      </p:sp>
      <p:sp>
        <p:nvSpPr>
          <p:cNvPr id="5" name="頁尾版面配置區 4"/>
          <p:cNvSpPr>
            <a:spLocks noGrp="1"/>
          </p:cNvSpPr>
          <p:nvPr>
            <p:ph type="ftr" sz="quarter" idx="11"/>
          </p:nvPr>
        </p:nvSpPr>
        <p:spPr>
          <a:xfrm>
            <a:off x="520200" y="6356350"/>
            <a:ext cx="4114800" cy="365125"/>
          </a:xfrm>
        </p:spPr>
        <p:txBody>
          <a:bodyPr/>
          <a:lstStyle>
            <a:lvl1pPr algn="l">
              <a:defRPr sz="1000" b="1" spc="300">
                <a:solidFill>
                  <a:schemeClr val="bg2">
                    <a:lumMod val="50000"/>
                  </a:schemeClr>
                </a:solidFill>
                <a:latin typeface="微軟正黑體" panose="020B0604030504040204" pitchFamily="34" charset="-120"/>
                <a:ea typeface="微軟正黑體" panose="020B0604030504040204" pitchFamily="34" charset="-120"/>
              </a:defRPr>
            </a:lvl1pPr>
          </a:lstStyle>
          <a:p>
            <a:r>
              <a:rPr lang="zh-TW" altLang="en-US" dirty="0"/>
              <a:t>交換生申請暨甄選說明</a:t>
            </a:r>
          </a:p>
        </p:txBody>
      </p:sp>
      <p:sp>
        <p:nvSpPr>
          <p:cNvPr id="6" name="投影片編號版面配置區 5"/>
          <p:cNvSpPr>
            <a:spLocks noGrp="1"/>
          </p:cNvSpPr>
          <p:nvPr>
            <p:ph type="sldNum" sz="quarter" idx="12"/>
          </p:nvPr>
        </p:nvSpPr>
        <p:spPr/>
        <p:txBody>
          <a:bodyPr/>
          <a:lstStyle/>
          <a:p>
            <a:fld id="{15813584-4093-4B82-B7FC-40F6AE214459}" type="slidenum">
              <a:rPr lang="zh-TW" altLang="en-US" smtClean="0"/>
              <a:t>‹#›</a:t>
            </a:fld>
            <a:endParaRPr lang="zh-TW" altLang="en-US"/>
          </a:p>
        </p:txBody>
      </p:sp>
      <p:sp>
        <p:nvSpPr>
          <p:cNvPr id="7" name="減號 6"/>
          <p:cNvSpPr/>
          <p:nvPr userDrawn="1"/>
        </p:nvSpPr>
        <p:spPr>
          <a:xfrm rot="5400000">
            <a:off x="1807036" y="1734263"/>
            <a:ext cx="7916533" cy="1238744"/>
          </a:xfrm>
          <a:prstGeom prst="mathMinus">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4" name="減號 13"/>
          <p:cNvSpPr/>
          <p:nvPr userDrawn="1"/>
        </p:nvSpPr>
        <p:spPr>
          <a:xfrm rot="5400000">
            <a:off x="568009" y="478962"/>
            <a:ext cx="2225534" cy="613018"/>
          </a:xfrm>
          <a:prstGeom prst="mathMinus">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16" name="Picture 5"/>
          <p:cNvPicPr>
            <a:picLocks noChangeAspect="1" noChangeArrowheads="1"/>
          </p:cNvPicPr>
          <p:nvPr userDrawn="1"/>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543320" y="6311900"/>
            <a:ext cx="2211531" cy="4079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8" name="減號 17"/>
          <p:cNvSpPr/>
          <p:nvPr userDrawn="1"/>
        </p:nvSpPr>
        <p:spPr>
          <a:xfrm rot="5400000">
            <a:off x="2612856" y="478962"/>
            <a:ext cx="2225534" cy="613018"/>
          </a:xfrm>
          <a:prstGeom prst="mathMinus">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9" name="減號 18"/>
          <p:cNvSpPr/>
          <p:nvPr userDrawn="1"/>
        </p:nvSpPr>
        <p:spPr>
          <a:xfrm rot="5400000">
            <a:off x="6692215" y="478962"/>
            <a:ext cx="2225534" cy="613018"/>
          </a:xfrm>
          <a:prstGeom prst="mathMinus">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0" name="減號 19"/>
          <p:cNvSpPr/>
          <p:nvPr userDrawn="1"/>
        </p:nvSpPr>
        <p:spPr>
          <a:xfrm rot="5400000">
            <a:off x="8737062" y="478962"/>
            <a:ext cx="2225534" cy="613018"/>
          </a:xfrm>
          <a:prstGeom prst="mathMinus">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1241991738"/>
      </p:ext>
    </p:extLst>
  </p:cSld>
  <p:clrMapOvr>
    <a:masterClrMapping/>
  </p:clrMapOvr>
  <p:hf sldNum="0" hd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章節標題">
    <p:spTree>
      <p:nvGrpSpPr>
        <p:cNvPr id="1" name=""/>
        <p:cNvGrpSpPr/>
        <p:nvPr/>
      </p:nvGrpSpPr>
      <p:grpSpPr>
        <a:xfrm>
          <a:off x="0" y="0"/>
          <a:ext cx="0" cy="0"/>
          <a:chOff x="0" y="0"/>
          <a:chExt cx="0" cy="0"/>
        </a:xfrm>
      </p:grpSpPr>
      <p:sp>
        <p:nvSpPr>
          <p:cNvPr id="4" name="直角三角形 3"/>
          <p:cNvSpPr/>
          <p:nvPr userDrawn="1"/>
        </p:nvSpPr>
        <p:spPr>
          <a:xfrm rot="10800000">
            <a:off x="9570340" y="-145839"/>
            <a:ext cx="2782080" cy="2782080"/>
          </a:xfrm>
          <a:prstGeom prst="rtTriangle">
            <a:avLst/>
          </a:prstGeom>
          <a:gradFill flip="none" rotWithShape="1">
            <a:gsLst>
              <a:gs pos="11000">
                <a:schemeClr val="bg1">
                  <a:alpha val="50000"/>
                  <a:lumMod val="99000"/>
                </a:schemeClr>
              </a:gs>
              <a:gs pos="100000">
                <a:schemeClr val="accent1">
                  <a:lumMod val="20000"/>
                  <a:lumOff val="80000"/>
                  <a:alpha val="50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7" name="直角三角形 16"/>
          <p:cNvSpPr/>
          <p:nvPr userDrawn="1"/>
        </p:nvSpPr>
        <p:spPr>
          <a:xfrm>
            <a:off x="-4844" y="2595614"/>
            <a:ext cx="4496633" cy="4496633"/>
          </a:xfrm>
          <a:prstGeom prst="rtTriangle">
            <a:avLst/>
          </a:prstGeom>
          <a:gradFill flip="none" rotWithShape="1">
            <a:gsLst>
              <a:gs pos="11000">
                <a:schemeClr val="bg1"/>
              </a:gs>
              <a:gs pos="100000">
                <a:schemeClr val="accent1">
                  <a:lumMod val="20000"/>
                  <a:lumOff val="80000"/>
                  <a:alpha val="5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 name="標題 1"/>
          <p:cNvSpPr>
            <a:spLocks noGrp="1"/>
          </p:cNvSpPr>
          <p:nvPr>
            <p:ph type="title"/>
          </p:nvPr>
        </p:nvSpPr>
        <p:spPr>
          <a:xfrm>
            <a:off x="1890629" y="535530"/>
            <a:ext cx="2601160" cy="2135481"/>
          </a:xfrm>
        </p:spPr>
        <p:txBody>
          <a:bodyPr anchor="b">
            <a:normAutofit/>
          </a:bodyPr>
          <a:lstStyle>
            <a:lvl1pPr>
              <a:defRPr sz="4400">
                <a:latin typeface="微軟正黑體" panose="020B0604030504040204" pitchFamily="34" charset="-120"/>
                <a:ea typeface="微軟正黑體" panose="020B0604030504040204" pitchFamily="34" charset="-120"/>
              </a:defRPr>
            </a:lvl1pPr>
          </a:lstStyle>
          <a:p>
            <a:r>
              <a:rPr lang="zh-TW" altLang="en-US" dirty="0"/>
              <a:t>按一下以編輯母片標題樣式</a:t>
            </a:r>
          </a:p>
        </p:txBody>
      </p:sp>
      <p:sp>
        <p:nvSpPr>
          <p:cNvPr id="5" name="頁尾版面配置區 4"/>
          <p:cNvSpPr>
            <a:spLocks noGrp="1"/>
          </p:cNvSpPr>
          <p:nvPr>
            <p:ph type="ftr" sz="quarter" idx="11"/>
          </p:nvPr>
        </p:nvSpPr>
        <p:spPr>
          <a:xfrm>
            <a:off x="520200" y="6356350"/>
            <a:ext cx="4114800" cy="365125"/>
          </a:xfrm>
        </p:spPr>
        <p:txBody>
          <a:bodyPr/>
          <a:lstStyle>
            <a:lvl1pPr algn="l">
              <a:defRPr sz="1000" b="1" spc="300">
                <a:solidFill>
                  <a:schemeClr val="bg2">
                    <a:lumMod val="50000"/>
                  </a:schemeClr>
                </a:solidFill>
                <a:latin typeface="微軟正黑體" panose="020B0604030504040204" pitchFamily="34" charset="-120"/>
                <a:ea typeface="微軟正黑體" panose="020B0604030504040204" pitchFamily="34" charset="-120"/>
              </a:defRPr>
            </a:lvl1pPr>
          </a:lstStyle>
          <a:p>
            <a:r>
              <a:rPr lang="zh-TW" altLang="en-US" dirty="0"/>
              <a:t>交換生申請暨甄選說明</a:t>
            </a:r>
          </a:p>
        </p:txBody>
      </p:sp>
      <p:sp>
        <p:nvSpPr>
          <p:cNvPr id="6" name="投影片編號版面配置區 5"/>
          <p:cNvSpPr>
            <a:spLocks noGrp="1"/>
          </p:cNvSpPr>
          <p:nvPr>
            <p:ph type="sldNum" sz="quarter" idx="12"/>
          </p:nvPr>
        </p:nvSpPr>
        <p:spPr/>
        <p:txBody>
          <a:bodyPr/>
          <a:lstStyle/>
          <a:p>
            <a:fld id="{15813584-4093-4B82-B7FC-40F6AE214459}" type="slidenum">
              <a:rPr lang="zh-TW" altLang="en-US" smtClean="0"/>
              <a:t>‹#›</a:t>
            </a:fld>
            <a:endParaRPr lang="zh-TW" altLang="en-US"/>
          </a:p>
        </p:txBody>
      </p:sp>
      <p:sp>
        <p:nvSpPr>
          <p:cNvPr id="7" name="減號 6"/>
          <p:cNvSpPr/>
          <p:nvPr userDrawn="1"/>
        </p:nvSpPr>
        <p:spPr>
          <a:xfrm rot="5400000">
            <a:off x="3846716" y="1734263"/>
            <a:ext cx="7916533" cy="1238744"/>
          </a:xfrm>
          <a:prstGeom prst="mathMinus">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4" name="減號 13"/>
          <p:cNvSpPr/>
          <p:nvPr userDrawn="1"/>
        </p:nvSpPr>
        <p:spPr>
          <a:xfrm rot="5400000">
            <a:off x="530655" y="478962"/>
            <a:ext cx="2225534" cy="613018"/>
          </a:xfrm>
          <a:prstGeom prst="mathMinus">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16" name="Picture 5"/>
          <p:cNvPicPr>
            <a:picLocks noChangeAspect="1" noChangeArrowheads="1"/>
          </p:cNvPicPr>
          <p:nvPr userDrawn="1"/>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543320" y="6311900"/>
            <a:ext cx="2211531" cy="4079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8" name="減號 17"/>
          <p:cNvSpPr/>
          <p:nvPr userDrawn="1"/>
        </p:nvSpPr>
        <p:spPr>
          <a:xfrm rot="5400000">
            <a:off x="2575502" y="478962"/>
            <a:ext cx="2225534" cy="613018"/>
          </a:xfrm>
          <a:prstGeom prst="mathMinus">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9" name="減號 18"/>
          <p:cNvSpPr/>
          <p:nvPr userDrawn="1"/>
        </p:nvSpPr>
        <p:spPr>
          <a:xfrm rot="5400000">
            <a:off x="4620349" y="478962"/>
            <a:ext cx="2225534" cy="613018"/>
          </a:xfrm>
          <a:prstGeom prst="mathMinus">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0" name="減號 19"/>
          <p:cNvSpPr/>
          <p:nvPr userDrawn="1"/>
        </p:nvSpPr>
        <p:spPr>
          <a:xfrm rot="5400000">
            <a:off x="8737062" y="478962"/>
            <a:ext cx="2225534" cy="613018"/>
          </a:xfrm>
          <a:prstGeom prst="mathMinus">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2587509868"/>
      </p:ext>
    </p:extLst>
  </p:cSld>
  <p:clrMapOvr>
    <a:masterClrMapping/>
  </p:clrMapOvr>
  <p:hf sldNum="0" hd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章節標題">
    <p:spTree>
      <p:nvGrpSpPr>
        <p:cNvPr id="1" name=""/>
        <p:cNvGrpSpPr/>
        <p:nvPr/>
      </p:nvGrpSpPr>
      <p:grpSpPr>
        <a:xfrm>
          <a:off x="0" y="0"/>
          <a:ext cx="0" cy="0"/>
          <a:chOff x="0" y="0"/>
          <a:chExt cx="0" cy="0"/>
        </a:xfrm>
      </p:grpSpPr>
      <p:sp>
        <p:nvSpPr>
          <p:cNvPr id="4" name="直角三角形 3"/>
          <p:cNvSpPr/>
          <p:nvPr userDrawn="1"/>
        </p:nvSpPr>
        <p:spPr>
          <a:xfrm rot="10800000">
            <a:off x="9570340" y="-145839"/>
            <a:ext cx="2782080" cy="2782080"/>
          </a:xfrm>
          <a:prstGeom prst="rtTriangle">
            <a:avLst/>
          </a:prstGeom>
          <a:gradFill flip="none" rotWithShape="1">
            <a:gsLst>
              <a:gs pos="11000">
                <a:schemeClr val="bg1">
                  <a:alpha val="50000"/>
                  <a:lumMod val="99000"/>
                </a:schemeClr>
              </a:gs>
              <a:gs pos="100000">
                <a:schemeClr val="accent1">
                  <a:lumMod val="20000"/>
                  <a:lumOff val="80000"/>
                  <a:alpha val="50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7" name="直角三角形 16"/>
          <p:cNvSpPr/>
          <p:nvPr userDrawn="1"/>
        </p:nvSpPr>
        <p:spPr>
          <a:xfrm>
            <a:off x="-4844" y="2595614"/>
            <a:ext cx="4496633" cy="4496633"/>
          </a:xfrm>
          <a:prstGeom prst="rtTriangle">
            <a:avLst/>
          </a:prstGeom>
          <a:gradFill flip="none" rotWithShape="1">
            <a:gsLst>
              <a:gs pos="11000">
                <a:schemeClr val="bg1"/>
              </a:gs>
              <a:gs pos="100000">
                <a:schemeClr val="accent1">
                  <a:lumMod val="20000"/>
                  <a:lumOff val="80000"/>
                  <a:alpha val="5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 name="標題 1"/>
          <p:cNvSpPr>
            <a:spLocks noGrp="1"/>
          </p:cNvSpPr>
          <p:nvPr>
            <p:ph type="title"/>
          </p:nvPr>
        </p:nvSpPr>
        <p:spPr>
          <a:xfrm>
            <a:off x="1890629" y="535530"/>
            <a:ext cx="2601160" cy="2135481"/>
          </a:xfrm>
        </p:spPr>
        <p:txBody>
          <a:bodyPr anchor="b">
            <a:normAutofit/>
          </a:bodyPr>
          <a:lstStyle>
            <a:lvl1pPr>
              <a:defRPr sz="4400">
                <a:latin typeface="微軟正黑體" panose="020B0604030504040204" pitchFamily="34" charset="-120"/>
                <a:ea typeface="微軟正黑體" panose="020B0604030504040204" pitchFamily="34" charset="-120"/>
              </a:defRPr>
            </a:lvl1pPr>
          </a:lstStyle>
          <a:p>
            <a:r>
              <a:rPr lang="zh-TW" altLang="en-US" dirty="0"/>
              <a:t>按一下以編輯母片標題樣式</a:t>
            </a:r>
          </a:p>
        </p:txBody>
      </p:sp>
      <p:sp>
        <p:nvSpPr>
          <p:cNvPr id="5" name="頁尾版面配置區 4"/>
          <p:cNvSpPr>
            <a:spLocks noGrp="1"/>
          </p:cNvSpPr>
          <p:nvPr>
            <p:ph type="ftr" sz="quarter" idx="11"/>
          </p:nvPr>
        </p:nvSpPr>
        <p:spPr>
          <a:xfrm>
            <a:off x="520200" y="6356350"/>
            <a:ext cx="4114800" cy="365125"/>
          </a:xfrm>
        </p:spPr>
        <p:txBody>
          <a:bodyPr/>
          <a:lstStyle>
            <a:lvl1pPr algn="l">
              <a:defRPr sz="1000" b="1" spc="300">
                <a:solidFill>
                  <a:schemeClr val="bg2">
                    <a:lumMod val="50000"/>
                  </a:schemeClr>
                </a:solidFill>
                <a:latin typeface="微軟正黑體" panose="020B0604030504040204" pitchFamily="34" charset="-120"/>
                <a:ea typeface="微軟正黑體" panose="020B0604030504040204" pitchFamily="34" charset="-120"/>
              </a:defRPr>
            </a:lvl1pPr>
          </a:lstStyle>
          <a:p>
            <a:r>
              <a:rPr lang="zh-TW" altLang="en-US" dirty="0"/>
              <a:t>交換生申請暨甄選說明</a:t>
            </a:r>
          </a:p>
        </p:txBody>
      </p:sp>
      <p:sp>
        <p:nvSpPr>
          <p:cNvPr id="6" name="投影片編號版面配置區 5"/>
          <p:cNvSpPr>
            <a:spLocks noGrp="1"/>
          </p:cNvSpPr>
          <p:nvPr>
            <p:ph type="sldNum" sz="quarter" idx="12"/>
          </p:nvPr>
        </p:nvSpPr>
        <p:spPr/>
        <p:txBody>
          <a:bodyPr/>
          <a:lstStyle/>
          <a:p>
            <a:fld id="{15813584-4093-4B82-B7FC-40F6AE214459}" type="slidenum">
              <a:rPr lang="zh-TW" altLang="en-US" smtClean="0"/>
              <a:t>‹#›</a:t>
            </a:fld>
            <a:endParaRPr lang="zh-TW" altLang="en-US"/>
          </a:p>
        </p:txBody>
      </p:sp>
      <p:sp>
        <p:nvSpPr>
          <p:cNvPr id="7" name="減號 6"/>
          <p:cNvSpPr/>
          <p:nvPr userDrawn="1"/>
        </p:nvSpPr>
        <p:spPr>
          <a:xfrm rot="5400000">
            <a:off x="5891563" y="1734264"/>
            <a:ext cx="7916533" cy="1238744"/>
          </a:xfrm>
          <a:prstGeom prst="mathMinus">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4" name="減號 13"/>
          <p:cNvSpPr/>
          <p:nvPr userDrawn="1"/>
        </p:nvSpPr>
        <p:spPr>
          <a:xfrm rot="5400000">
            <a:off x="549277" y="478962"/>
            <a:ext cx="2225534" cy="613018"/>
          </a:xfrm>
          <a:prstGeom prst="mathMinus">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16" name="Picture 5"/>
          <p:cNvPicPr>
            <a:picLocks noChangeAspect="1" noChangeArrowheads="1"/>
          </p:cNvPicPr>
          <p:nvPr userDrawn="1"/>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543320" y="6311900"/>
            <a:ext cx="2211531" cy="4079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8" name="減號 17"/>
          <p:cNvSpPr/>
          <p:nvPr userDrawn="1"/>
        </p:nvSpPr>
        <p:spPr>
          <a:xfrm rot="5400000">
            <a:off x="2594124" y="478962"/>
            <a:ext cx="2225534" cy="613018"/>
          </a:xfrm>
          <a:prstGeom prst="mathMinus">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9" name="減號 18"/>
          <p:cNvSpPr/>
          <p:nvPr userDrawn="1"/>
        </p:nvSpPr>
        <p:spPr>
          <a:xfrm rot="5400000">
            <a:off x="4638971" y="478962"/>
            <a:ext cx="2225534" cy="613018"/>
          </a:xfrm>
          <a:prstGeom prst="mathMinus">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0" name="減號 19"/>
          <p:cNvSpPr/>
          <p:nvPr userDrawn="1"/>
        </p:nvSpPr>
        <p:spPr>
          <a:xfrm rot="5400000">
            <a:off x="6683818" y="478962"/>
            <a:ext cx="2225534" cy="613018"/>
          </a:xfrm>
          <a:prstGeom prst="mathMinus">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904762569"/>
      </p:ext>
    </p:extLst>
  </p:cSld>
  <p:clrMapOvr>
    <a:masterClrMapping/>
  </p:clrMapOvr>
  <p:hf sldNum="0" hd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8" name="直角三角形 7"/>
          <p:cNvSpPr/>
          <p:nvPr userDrawn="1"/>
        </p:nvSpPr>
        <p:spPr>
          <a:xfrm>
            <a:off x="-1" y="2463673"/>
            <a:ext cx="4427621" cy="4427621"/>
          </a:xfrm>
          <a:prstGeom prst="rtTriangle">
            <a:avLst/>
          </a:prstGeom>
          <a:solidFill>
            <a:schemeClr val="accent1">
              <a:lumMod val="20000"/>
              <a:lumOff val="8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7" name="直角三角形 6"/>
          <p:cNvSpPr/>
          <p:nvPr userDrawn="1"/>
        </p:nvSpPr>
        <p:spPr>
          <a:xfrm rot="5400000">
            <a:off x="0" y="0"/>
            <a:ext cx="2463674" cy="2463674"/>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100"/>
              </a:lnSpc>
            </a:pPr>
            <a:endParaRPr lang="zh-TW" altLang="en-US" dirty="0"/>
          </a:p>
        </p:txBody>
      </p:sp>
      <p:sp>
        <p:nvSpPr>
          <p:cNvPr id="2" name="標題 1"/>
          <p:cNvSpPr>
            <a:spLocks noGrp="1"/>
          </p:cNvSpPr>
          <p:nvPr>
            <p:ph type="title"/>
          </p:nvPr>
        </p:nvSpPr>
        <p:spPr>
          <a:xfrm>
            <a:off x="1925052" y="365125"/>
            <a:ext cx="9428747" cy="1325563"/>
          </a:xfrm>
        </p:spPr>
        <p:txBody>
          <a:bodyPr>
            <a:normAutofit/>
          </a:bodyPr>
          <a:lstStyle>
            <a:lvl1pPr algn="r">
              <a:defRPr sz="5400" b="1">
                <a:latin typeface="微軟正黑體" panose="020B0604030504040204" pitchFamily="34" charset="-120"/>
                <a:ea typeface="微軟正黑體" panose="020B0604030504040204" pitchFamily="34" charset="-120"/>
              </a:defRPr>
            </a:lvl1p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D04F88F1-71F4-46AA-9E76-EB1CD3E849E8}" type="datetimeFigureOut">
              <a:rPr lang="zh-TW" altLang="en-US" smtClean="0"/>
              <a:t>2022/11/25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15813584-4093-4B82-B7FC-40F6AE214459}" type="slidenum">
              <a:rPr lang="zh-TW" altLang="en-US" smtClean="0"/>
              <a:t>‹#›</a:t>
            </a:fld>
            <a:endParaRPr lang="zh-TW" altLang="en-US"/>
          </a:p>
        </p:txBody>
      </p:sp>
      <p:pic>
        <p:nvPicPr>
          <p:cNvPr id="11" name="Picture 5"/>
          <p:cNvPicPr>
            <a:picLocks noChangeAspect="1" noChangeArrowheads="1"/>
          </p:cNvPicPr>
          <p:nvPr userDrawn="1"/>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543320" y="6311900"/>
            <a:ext cx="2211531" cy="4079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頁尾版面配置區 4"/>
          <p:cNvSpPr txBox="1">
            <a:spLocks/>
          </p:cNvSpPr>
          <p:nvPr userDrawn="1"/>
        </p:nvSpPr>
        <p:spPr>
          <a:xfrm>
            <a:off x="520200" y="6356350"/>
            <a:ext cx="4114800" cy="365125"/>
          </a:xfrm>
          <a:prstGeom prst="rect">
            <a:avLst/>
          </a:prstGeom>
        </p:spPr>
        <p:txBody>
          <a:bodyPr vert="horz" lIns="91440" tIns="45720" rIns="91440" bIns="45720" rtlCol="0" anchor="ctr"/>
          <a:lstStyle>
            <a:defPPr>
              <a:defRPr lang="zh-TW"/>
            </a:defPPr>
            <a:lvl1pPr marL="0" algn="l" defTabSz="914400" rtl="0" eaLnBrk="1" latinLnBrk="0" hangingPunct="1">
              <a:defRPr sz="1000" b="1" kern="1200" spc="300">
                <a:solidFill>
                  <a:schemeClr val="bg2">
                    <a:lumMod val="50000"/>
                  </a:schemeClr>
                </a:solidFill>
                <a:latin typeface="微軟正黑體" panose="020B0604030504040204" pitchFamily="34" charset="-120"/>
                <a:ea typeface="微軟正黑體" panose="020B0604030504040204" pitchFamily="34" charset="-120"/>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TW" altLang="en-US" dirty="0"/>
              <a:t>交換生申請暨甄選說明</a:t>
            </a:r>
          </a:p>
        </p:txBody>
      </p:sp>
    </p:spTree>
    <p:extLst>
      <p:ext uri="{BB962C8B-B14F-4D97-AF65-F5344CB8AC3E}">
        <p14:creationId xmlns:p14="http://schemas.microsoft.com/office/powerpoint/2010/main" val="27298200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1_標題及物件">
    <p:spTree>
      <p:nvGrpSpPr>
        <p:cNvPr id="1" name=""/>
        <p:cNvGrpSpPr/>
        <p:nvPr/>
      </p:nvGrpSpPr>
      <p:grpSpPr>
        <a:xfrm>
          <a:off x="0" y="0"/>
          <a:ext cx="0" cy="0"/>
          <a:chOff x="0" y="0"/>
          <a:chExt cx="0" cy="0"/>
        </a:xfrm>
      </p:grpSpPr>
      <p:sp>
        <p:nvSpPr>
          <p:cNvPr id="8" name="直角三角形 7"/>
          <p:cNvSpPr/>
          <p:nvPr userDrawn="1"/>
        </p:nvSpPr>
        <p:spPr>
          <a:xfrm>
            <a:off x="-1" y="2463673"/>
            <a:ext cx="4427621" cy="4427621"/>
          </a:xfrm>
          <a:prstGeom prst="rtTriangle">
            <a:avLst/>
          </a:prstGeom>
          <a:solidFill>
            <a:schemeClr val="accent2">
              <a:lumMod val="20000"/>
              <a:lumOff val="80000"/>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7" name="直角三角形 6"/>
          <p:cNvSpPr/>
          <p:nvPr userDrawn="1"/>
        </p:nvSpPr>
        <p:spPr>
          <a:xfrm rot="5400000">
            <a:off x="0" y="0"/>
            <a:ext cx="2463674" cy="2463674"/>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100"/>
              </a:lnSpc>
            </a:pPr>
            <a:endParaRPr lang="zh-TW" altLang="en-US" dirty="0"/>
          </a:p>
        </p:txBody>
      </p:sp>
      <p:sp>
        <p:nvSpPr>
          <p:cNvPr id="2" name="標題 1"/>
          <p:cNvSpPr>
            <a:spLocks noGrp="1"/>
          </p:cNvSpPr>
          <p:nvPr>
            <p:ph type="title"/>
          </p:nvPr>
        </p:nvSpPr>
        <p:spPr>
          <a:xfrm>
            <a:off x="1925052" y="365125"/>
            <a:ext cx="9428747" cy="1325563"/>
          </a:xfrm>
        </p:spPr>
        <p:txBody>
          <a:bodyPr>
            <a:normAutofit/>
          </a:bodyPr>
          <a:lstStyle>
            <a:lvl1pPr algn="r">
              <a:defRPr sz="5400" b="1">
                <a:latin typeface="微軟正黑體" panose="020B0604030504040204" pitchFamily="34" charset="-120"/>
                <a:ea typeface="微軟正黑體" panose="020B0604030504040204" pitchFamily="34" charset="-120"/>
              </a:defRPr>
            </a:lvl1p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D04F88F1-71F4-46AA-9E76-EB1CD3E849E8}" type="datetimeFigureOut">
              <a:rPr lang="zh-TW" altLang="en-US" smtClean="0"/>
              <a:t>2022/11/25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15813584-4093-4B82-B7FC-40F6AE214459}" type="slidenum">
              <a:rPr lang="zh-TW" altLang="en-US" smtClean="0"/>
              <a:t>‹#›</a:t>
            </a:fld>
            <a:endParaRPr lang="zh-TW" altLang="en-US"/>
          </a:p>
        </p:txBody>
      </p:sp>
      <p:pic>
        <p:nvPicPr>
          <p:cNvPr id="11" name="Picture 5"/>
          <p:cNvPicPr>
            <a:picLocks noChangeAspect="1" noChangeArrowheads="1"/>
          </p:cNvPicPr>
          <p:nvPr userDrawn="1"/>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543320" y="6311900"/>
            <a:ext cx="2211531" cy="4079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頁尾版面配置區 4"/>
          <p:cNvSpPr txBox="1">
            <a:spLocks/>
          </p:cNvSpPr>
          <p:nvPr userDrawn="1"/>
        </p:nvSpPr>
        <p:spPr>
          <a:xfrm>
            <a:off x="520200" y="6356350"/>
            <a:ext cx="4114800" cy="365125"/>
          </a:xfrm>
          <a:prstGeom prst="rect">
            <a:avLst/>
          </a:prstGeom>
        </p:spPr>
        <p:txBody>
          <a:bodyPr vert="horz" lIns="91440" tIns="45720" rIns="91440" bIns="45720" rtlCol="0" anchor="ctr"/>
          <a:lstStyle>
            <a:defPPr>
              <a:defRPr lang="zh-TW"/>
            </a:defPPr>
            <a:lvl1pPr marL="0" algn="l" defTabSz="914400" rtl="0" eaLnBrk="1" latinLnBrk="0" hangingPunct="1">
              <a:defRPr sz="1000" b="1" kern="1200" spc="300">
                <a:solidFill>
                  <a:schemeClr val="bg2">
                    <a:lumMod val="50000"/>
                  </a:schemeClr>
                </a:solidFill>
                <a:latin typeface="微軟正黑體" panose="020B0604030504040204" pitchFamily="34" charset="-120"/>
                <a:ea typeface="微軟正黑體" panose="020B0604030504040204" pitchFamily="34" charset="-120"/>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TW" altLang="en-US" dirty="0"/>
              <a:t>交換生申請暨甄選說明</a:t>
            </a:r>
          </a:p>
        </p:txBody>
      </p:sp>
    </p:spTree>
    <p:extLst>
      <p:ext uri="{BB962C8B-B14F-4D97-AF65-F5344CB8AC3E}">
        <p14:creationId xmlns:p14="http://schemas.microsoft.com/office/powerpoint/2010/main" val="6417085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tint val="93000"/>
                <a:satMod val="150000"/>
                <a:shade val="98000"/>
                <a:lumMod val="102000"/>
              </a:schemeClr>
            </a:gs>
            <a:gs pos="100000">
              <a:schemeClr val="accent2">
                <a:lumMod val="20000"/>
                <a:lumOff val="80000"/>
              </a:schemeClr>
            </a:gs>
          </a:gsLst>
          <a:lin ang="5400000" scaled="0"/>
          <a:tileRect/>
        </a:gradFill>
        <a:effectLst/>
      </p:bgPr>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a:t>按一下以編輯母片標題樣式</a:t>
            </a:r>
          </a:p>
        </p:txBody>
      </p:sp>
      <p:sp>
        <p:nvSpPr>
          <p:cNvPr id="3" name="文字版面配置區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4F88F1-71F4-46AA-9E76-EB1CD3E849E8}" type="datetimeFigureOut">
              <a:rPr lang="zh-TW" altLang="en-US" smtClean="0"/>
              <a:t>2022/11/25</a:t>
            </a:fld>
            <a:endParaRPr lang="zh-TW" altLang="en-US"/>
          </a:p>
        </p:txBody>
      </p:sp>
      <p:sp>
        <p:nvSpPr>
          <p:cNvPr id="5" name="頁尾版面配置區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813584-4093-4B82-B7FC-40F6AE214459}" type="slidenum">
              <a:rPr lang="zh-TW" altLang="en-US" smtClean="0"/>
              <a:t>‹#›</a:t>
            </a:fld>
            <a:endParaRPr lang="zh-TW" altLang="en-US"/>
          </a:p>
        </p:txBody>
      </p:sp>
    </p:spTree>
    <p:extLst>
      <p:ext uri="{BB962C8B-B14F-4D97-AF65-F5344CB8AC3E}">
        <p14:creationId xmlns:p14="http://schemas.microsoft.com/office/powerpoint/2010/main" val="1856355091"/>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64" r:id="rId3"/>
    <p:sldLayoutId id="2147483665" r:id="rId4"/>
    <p:sldLayoutId id="2147483666" r:id="rId5"/>
    <p:sldLayoutId id="2147483667" r:id="rId6"/>
    <p:sldLayoutId id="2147483668" r:id="rId7"/>
    <p:sldLayoutId id="2147483650" r:id="rId8"/>
    <p:sldLayoutId id="2147483660" r:id="rId9"/>
    <p:sldLayoutId id="2147483661" r:id="rId10"/>
    <p:sldLayoutId id="2147483662" r:id="rId11"/>
    <p:sldLayoutId id="2147483663" r:id="rId12"/>
    <p:sldLayoutId id="2147483652" r:id="rId13"/>
    <p:sldLayoutId id="2147483653" r:id="rId14"/>
    <p:sldLayoutId id="2147483654" r:id="rId15"/>
    <p:sldLayoutId id="2147483655" r:id="rId16"/>
    <p:sldLayoutId id="2147483656" r:id="rId17"/>
    <p:sldLayoutId id="2147483657" r:id="rId18"/>
    <p:sldLayoutId id="2147483658" r:id="rId19"/>
    <p:sldLayoutId id="2147483659" r:id="rId2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3" Type="http://schemas.openxmlformats.org/officeDocument/2006/relationships/hyperlink" Target="https://oia.ntub.edu.tw/p/405-1006-57515,c3152.php?Lang=zh-tw" TargetMode="External"/><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2.xml"/><Relationship Id="rId1" Type="http://schemas.openxmlformats.org/officeDocument/2006/relationships/slideLayout" Target="../slideLayouts/slideLayout10.xml"/><Relationship Id="rId4" Type="http://schemas.openxmlformats.org/officeDocument/2006/relationships/chart" Target="../charts/chart2.xml"/></Relationships>
</file>

<file path=ppt/slides/_rels/slide14.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hyperlink" Target="https://oia.ntub.edu.tw/var/file/6/1006/img/108293427.pdf" TargetMode="External"/><Relationship Id="rId7" Type="http://schemas.openxmlformats.org/officeDocument/2006/relationships/diagramColors" Target="../diagrams/colors1.xml"/><Relationship Id="rId2" Type="http://schemas.openxmlformats.org/officeDocument/2006/relationships/notesSlide" Target="../notesSlides/notesSlide13.xml"/><Relationship Id="rId1" Type="http://schemas.openxmlformats.org/officeDocument/2006/relationships/slideLayout" Target="../slideLayouts/slideLayout10.xml"/><Relationship Id="rId6" Type="http://schemas.openxmlformats.org/officeDocument/2006/relationships/diagramQuickStyle" Target="../diagrams/quickStyle1.xml"/><Relationship Id="rId5" Type="http://schemas.openxmlformats.org/officeDocument/2006/relationships/diagramLayout" Target="../diagrams/layout1.xml"/><Relationship Id="rId10" Type="http://schemas.openxmlformats.org/officeDocument/2006/relationships/image" Target="../media/image5.svg"/><Relationship Id="rId4" Type="http://schemas.openxmlformats.org/officeDocument/2006/relationships/diagramData" Target="../diagrams/data1.xml"/><Relationship Id="rId9" Type="http://schemas.openxmlformats.org/officeDocument/2006/relationships/image" Target="../media/image4.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5.xml"/><Relationship Id="rId1" Type="http://schemas.openxmlformats.org/officeDocument/2006/relationships/slideLayout" Target="../slideLayouts/slideLayout10.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8" Type="http://schemas.openxmlformats.org/officeDocument/2006/relationships/chart" Target="../charts/chart3.xml"/><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0.xml"/><Relationship Id="rId1" Type="http://schemas.openxmlformats.org/officeDocument/2006/relationships/slideLayout" Target="../slideLayouts/slideLayout11.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2.xml.rels><?xml version="1.0" encoding="UTF-8" standalone="yes"?>
<Relationships xmlns="http://schemas.openxmlformats.org/package/2006/relationships"><Relationship Id="rId8" Type="http://schemas.openxmlformats.org/officeDocument/2006/relationships/diagramData" Target="../diagrams/data5.xml"/><Relationship Id="rId13" Type="http://schemas.openxmlformats.org/officeDocument/2006/relationships/diagramData" Target="../diagrams/data6.xml"/><Relationship Id="rId18" Type="http://schemas.openxmlformats.org/officeDocument/2006/relationships/diagramData" Target="../diagrams/data7.xml"/><Relationship Id="rId26" Type="http://schemas.openxmlformats.org/officeDocument/2006/relationships/diagramColors" Target="../diagrams/colors8.xml"/><Relationship Id="rId3" Type="http://schemas.openxmlformats.org/officeDocument/2006/relationships/diagramData" Target="../diagrams/data4.xml"/><Relationship Id="rId21" Type="http://schemas.openxmlformats.org/officeDocument/2006/relationships/diagramColors" Target="../diagrams/colors7.xml"/><Relationship Id="rId7" Type="http://schemas.microsoft.com/office/2007/relationships/diagramDrawing" Target="../diagrams/drawing4.xml"/><Relationship Id="rId12" Type="http://schemas.microsoft.com/office/2007/relationships/diagramDrawing" Target="../diagrams/drawing5.xml"/><Relationship Id="rId17" Type="http://schemas.microsoft.com/office/2007/relationships/diagramDrawing" Target="../diagrams/drawing6.xml"/><Relationship Id="rId25" Type="http://schemas.openxmlformats.org/officeDocument/2006/relationships/diagramQuickStyle" Target="../diagrams/quickStyle8.xml"/><Relationship Id="rId2" Type="http://schemas.openxmlformats.org/officeDocument/2006/relationships/notesSlide" Target="../notesSlides/notesSlide21.xml"/><Relationship Id="rId16" Type="http://schemas.openxmlformats.org/officeDocument/2006/relationships/diagramColors" Target="../diagrams/colors6.xml"/><Relationship Id="rId20" Type="http://schemas.openxmlformats.org/officeDocument/2006/relationships/diagramQuickStyle" Target="../diagrams/quickStyle7.xml"/><Relationship Id="rId1" Type="http://schemas.openxmlformats.org/officeDocument/2006/relationships/slideLayout" Target="../slideLayouts/slideLayout11.xml"/><Relationship Id="rId6" Type="http://schemas.openxmlformats.org/officeDocument/2006/relationships/diagramColors" Target="../diagrams/colors4.xml"/><Relationship Id="rId11" Type="http://schemas.openxmlformats.org/officeDocument/2006/relationships/diagramColors" Target="../diagrams/colors5.xml"/><Relationship Id="rId24" Type="http://schemas.openxmlformats.org/officeDocument/2006/relationships/diagramLayout" Target="../diagrams/layout8.xml"/><Relationship Id="rId5" Type="http://schemas.openxmlformats.org/officeDocument/2006/relationships/diagramQuickStyle" Target="../diagrams/quickStyle4.xml"/><Relationship Id="rId15" Type="http://schemas.openxmlformats.org/officeDocument/2006/relationships/diagramQuickStyle" Target="../diagrams/quickStyle6.xml"/><Relationship Id="rId23" Type="http://schemas.openxmlformats.org/officeDocument/2006/relationships/diagramData" Target="../diagrams/data8.xml"/><Relationship Id="rId10" Type="http://schemas.openxmlformats.org/officeDocument/2006/relationships/diagramQuickStyle" Target="../diagrams/quickStyle5.xml"/><Relationship Id="rId19" Type="http://schemas.openxmlformats.org/officeDocument/2006/relationships/diagramLayout" Target="../diagrams/layout7.xml"/><Relationship Id="rId4" Type="http://schemas.openxmlformats.org/officeDocument/2006/relationships/diagramLayout" Target="../diagrams/layout4.xml"/><Relationship Id="rId9" Type="http://schemas.openxmlformats.org/officeDocument/2006/relationships/diagramLayout" Target="../diagrams/layout5.xml"/><Relationship Id="rId14" Type="http://schemas.openxmlformats.org/officeDocument/2006/relationships/diagramLayout" Target="../diagrams/layout6.xml"/><Relationship Id="rId22" Type="http://schemas.microsoft.com/office/2007/relationships/diagramDrawing" Target="../diagrams/drawing7.xml"/><Relationship Id="rId27" Type="http://schemas.microsoft.com/office/2007/relationships/diagramDrawing" Target="../diagrams/drawing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24.xml"/><Relationship Id="rId1" Type="http://schemas.openxmlformats.org/officeDocument/2006/relationships/slideLayout" Target="../slideLayouts/slideLayout1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26.xml.rels><?xml version="1.0" encoding="UTF-8" standalone="yes"?>
<Relationships xmlns="http://schemas.openxmlformats.org/package/2006/relationships"><Relationship Id="rId3" Type="http://schemas.openxmlformats.org/officeDocument/2006/relationships/hyperlink" Target="https://oia.ntub.edu.tw/p/405-1006-57507,c3152.php?Lang=zh-tw" TargetMode="External"/><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9.xml"/><Relationship Id="rId4" Type="http://schemas.openxmlformats.org/officeDocument/2006/relationships/hyperlink" Target="https://oia.ntub.edu.tw/p/412-1006-3714.php?Lang=zh-tw"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exchange.ntub.edu.tw/" TargetMode="Externa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接點 2">
            <a:extLst>
              <a:ext uri="{FF2B5EF4-FFF2-40B4-BE49-F238E27FC236}">
                <a16:creationId xmlns:a16="http://schemas.microsoft.com/office/drawing/2014/main" id="{37A69EC6-60B0-4B5C-9CBF-7A5FDCC66771}"/>
              </a:ext>
            </a:extLst>
          </p:cNvPr>
          <p:cNvCxnSpPr/>
          <p:nvPr/>
        </p:nvCxnSpPr>
        <p:spPr>
          <a:xfrm>
            <a:off x="0" y="0"/>
            <a:ext cx="914400" cy="0"/>
          </a:xfrm>
          <a:prstGeom prst="line">
            <a:avLst/>
          </a:prstGeom>
          <a:ln w="0" cap="flat" cmpd="sng" algn="ctr">
            <a:solidFill>
              <a:srgbClr val="FBFFFF"/>
            </a:solidFill>
            <a:prstDash val="solid"/>
            <a:miter lim="800000"/>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2" name="標題 1"/>
          <p:cNvSpPr>
            <a:spLocks noGrp="1"/>
          </p:cNvSpPr>
          <p:nvPr>
            <p:ph type="ctrTitle"/>
          </p:nvPr>
        </p:nvSpPr>
        <p:spPr>
          <a:xfrm>
            <a:off x="3639613" y="2613891"/>
            <a:ext cx="6908313" cy="2179650"/>
          </a:xfrm>
        </p:spPr>
        <p:txBody>
          <a:bodyPr anchor="ctr">
            <a:normAutofit/>
          </a:bodyPr>
          <a:lstStyle/>
          <a:p>
            <a:pPr algn="r">
              <a:lnSpc>
                <a:spcPts val="6400"/>
              </a:lnSpc>
            </a:pPr>
            <a:r>
              <a:rPr lang="zh-TW" altLang="en-US" dirty="0">
                <a:solidFill>
                  <a:schemeClr val="accent6">
                    <a:lumMod val="75000"/>
                  </a:schemeClr>
                </a:solidFill>
              </a:rPr>
              <a:t>交換生申請暨甄選說明</a:t>
            </a:r>
            <a:br>
              <a:rPr lang="en-US" altLang="zh-TW" dirty="0">
                <a:solidFill>
                  <a:schemeClr val="accent6">
                    <a:lumMod val="75000"/>
                  </a:schemeClr>
                </a:solidFill>
              </a:rPr>
            </a:br>
            <a:r>
              <a:rPr lang="en-US" altLang="zh-TW" sz="1200" dirty="0">
                <a:solidFill>
                  <a:schemeClr val="accent6">
                    <a:lumMod val="75000"/>
                  </a:schemeClr>
                </a:solidFill>
              </a:rPr>
              <a:t>111.10.20</a:t>
            </a:r>
            <a:r>
              <a:rPr lang="zh-TW" altLang="en-US" sz="1200" dirty="0">
                <a:solidFill>
                  <a:schemeClr val="accent6">
                    <a:lumMod val="75000"/>
                  </a:schemeClr>
                </a:solidFill>
              </a:rPr>
              <a:t>版</a:t>
            </a:r>
            <a:endParaRPr lang="zh-TW" altLang="en-US" dirty="0">
              <a:solidFill>
                <a:schemeClr val="accent6">
                  <a:lumMod val="75000"/>
                </a:schemeClr>
              </a:solidFill>
            </a:endParaRPr>
          </a:p>
        </p:txBody>
      </p:sp>
    </p:spTree>
    <p:extLst>
      <p:ext uri="{BB962C8B-B14F-4D97-AF65-F5344CB8AC3E}">
        <p14:creationId xmlns:p14="http://schemas.microsoft.com/office/powerpoint/2010/main" val="8698842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接點 1">
            <a:extLst>
              <a:ext uri="{FF2B5EF4-FFF2-40B4-BE49-F238E27FC236}">
                <a16:creationId xmlns:a16="http://schemas.microsoft.com/office/drawing/2014/main" id="{64E4728C-A158-4506-B0B9-9782C6C74BB5}"/>
              </a:ext>
            </a:extLst>
          </p:cNvPr>
          <p:cNvCxnSpPr/>
          <p:nvPr/>
        </p:nvCxnSpPr>
        <p:spPr>
          <a:xfrm>
            <a:off x="0" y="0"/>
            <a:ext cx="914400" cy="0"/>
          </a:xfrm>
          <a:prstGeom prst="line">
            <a:avLst/>
          </a:prstGeom>
          <a:ln w="0" cap="flat" cmpd="sng" algn="ctr">
            <a:solidFill>
              <a:srgbClr val="FBFFFF"/>
            </a:solidFill>
            <a:prstDash val="solid"/>
            <a:miter lim="800000"/>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3" name="內容版面配置區 2"/>
          <p:cNvSpPr>
            <a:spLocks noGrp="1"/>
          </p:cNvSpPr>
          <p:nvPr>
            <p:ph idx="1"/>
          </p:nvPr>
        </p:nvSpPr>
        <p:spPr/>
        <p:txBody>
          <a:bodyPr/>
          <a:lstStyle/>
          <a:p>
            <a:pPr marL="0" indent="0">
              <a:lnSpc>
                <a:spcPct val="150000"/>
              </a:lnSpc>
              <a:buNone/>
            </a:pPr>
            <a:r>
              <a:rPr lang="zh-TW" altLang="en-US" sz="2400" b="1" dirty="0">
                <a:solidFill>
                  <a:schemeClr val="accent2">
                    <a:lumMod val="75000"/>
                  </a:schemeClr>
                </a:solidFill>
                <a:latin typeface="微軟正黑體" panose="020B0604030504040204" pitchFamily="34" charset="-120"/>
                <a:ea typeface="微軟正黑體" panose="020B0604030504040204" pitchFamily="34" charset="-120"/>
              </a:rPr>
              <a:t>上網填寫完成後，請將下列紙本文件送至</a:t>
            </a:r>
            <a:r>
              <a:rPr lang="zh-TW" altLang="en-US" sz="2400" b="1" dirty="0">
                <a:solidFill>
                  <a:srgbClr val="FF0000"/>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系辦</a:t>
            </a:r>
            <a:r>
              <a:rPr lang="zh-TW" altLang="en-US" sz="2400" b="1" dirty="0">
                <a:solidFill>
                  <a:schemeClr val="accent2">
                    <a:lumMod val="75000"/>
                  </a:schemeClr>
                </a:solidFill>
                <a:latin typeface="微軟正黑體" panose="020B0604030504040204" pitchFamily="34" charset="-120"/>
                <a:ea typeface="微軟正黑體" panose="020B0604030504040204" pitchFamily="34" charset="-120"/>
              </a:rPr>
              <a:t>：</a:t>
            </a:r>
            <a:endParaRPr lang="en-US" altLang="zh-TW" sz="2400" b="1" dirty="0">
              <a:solidFill>
                <a:schemeClr val="accent2">
                  <a:lumMod val="75000"/>
                </a:schemeClr>
              </a:solidFill>
              <a:latin typeface="微軟正黑體" panose="020B0604030504040204" pitchFamily="34" charset="-120"/>
              <a:ea typeface="微軟正黑體" panose="020B0604030504040204" pitchFamily="34" charset="-120"/>
            </a:endParaRPr>
          </a:p>
          <a:p>
            <a:pPr>
              <a:lnSpc>
                <a:spcPct val="150000"/>
              </a:lnSpc>
              <a:buFont typeface="Wingdings" panose="05000000000000000000" pitchFamily="2" charset="2"/>
              <a:buChar char="p"/>
            </a:pPr>
            <a:r>
              <a:rPr lang="zh-TW" altLang="en-US" sz="2000" dirty="0">
                <a:solidFill>
                  <a:schemeClr val="accent2">
                    <a:lumMod val="50000"/>
                  </a:schemeClr>
                </a:solidFill>
                <a:latin typeface="微軟正黑體" panose="020B0604030504040204" pitchFamily="34" charset="-120"/>
                <a:ea typeface="微軟正黑體" panose="020B0604030504040204" pitchFamily="34" charset="-120"/>
              </a:rPr>
              <a:t> 甄選申請表</a:t>
            </a:r>
            <a:r>
              <a:rPr lang="en-US" altLang="zh-TW" sz="1600" dirty="0">
                <a:solidFill>
                  <a:schemeClr val="accent2">
                    <a:lumMod val="50000"/>
                  </a:schemeClr>
                </a:solidFill>
                <a:latin typeface="微軟正黑體" panose="020B0604030504040204" pitchFamily="34" charset="-120"/>
                <a:ea typeface="微軟正黑體" panose="020B0604030504040204" pitchFamily="34" charset="-120"/>
              </a:rPr>
              <a:t>(</a:t>
            </a:r>
            <a:r>
              <a:rPr lang="zh-TW" altLang="en-US" sz="1600" dirty="0">
                <a:solidFill>
                  <a:schemeClr val="accent2">
                    <a:lumMod val="50000"/>
                  </a:schemeClr>
                </a:solidFill>
                <a:latin typeface="微軟正黑體" panose="020B0604030504040204" pitchFamily="34" charset="-120"/>
                <a:ea typeface="微軟正黑體" panose="020B0604030504040204" pitchFamily="34" charset="-120"/>
              </a:rPr>
              <a:t>從線上平台列印出來！</a:t>
            </a:r>
            <a:r>
              <a:rPr lang="en-US" altLang="zh-TW" sz="1600" dirty="0">
                <a:solidFill>
                  <a:schemeClr val="accent2">
                    <a:lumMod val="50000"/>
                  </a:schemeClr>
                </a:solidFill>
                <a:latin typeface="微軟正黑體" panose="020B0604030504040204" pitchFamily="34" charset="-120"/>
                <a:ea typeface="微軟正黑體" panose="020B0604030504040204" pitchFamily="34" charset="-120"/>
              </a:rPr>
              <a:t>)</a:t>
            </a:r>
            <a:r>
              <a:rPr lang="zh-TW" altLang="en-US" sz="1600" dirty="0">
                <a:solidFill>
                  <a:schemeClr val="accent2">
                    <a:lumMod val="50000"/>
                  </a:schemeClr>
                </a:solidFill>
                <a:latin typeface="微軟正黑體" panose="020B0604030504040204" pitchFamily="34" charset="-120"/>
                <a:ea typeface="微軟正黑體" panose="020B0604030504040204" pitchFamily="34" charset="-120"/>
              </a:rPr>
              <a:t>，</a:t>
            </a:r>
            <a:r>
              <a:rPr lang="zh-TW" altLang="en-US" sz="2000" dirty="0">
                <a:solidFill>
                  <a:schemeClr val="accent2">
                    <a:lumMod val="50000"/>
                  </a:schemeClr>
                </a:solidFill>
                <a:latin typeface="微軟正黑體" panose="020B0604030504040204" pitchFamily="34" charset="-120"/>
                <a:ea typeface="微軟正黑體" panose="020B0604030504040204" pitchFamily="34" charset="-120"/>
              </a:rPr>
              <a:t>務必</a:t>
            </a:r>
            <a:r>
              <a:rPr lang="zh-TW" altLang="en-US" sz="2000" b="1" dirty="0">
                <a:solidFill>
                  <a:schemeClr val="accent2">
                    <a:lumMod val="50000"/>
                  </a:schemeClr>
                </a:solidFill>
                <a:latin typeface="微軟正黑體" panose="020B0604030504040204" pitchFamily="34" charset="-120"/>
                <a:ea typeface="微軟正黑體" panose="020B0604030504040204" pitchFamily="34" charset="-120"/>
              </a:rPr>
              <a:t>親筆簽名</a:t>
            </a:r>
            <a:endParaRPr lang="en-US" altLang="zh-TW" sz="2000" b="1" dirty="0">
              <a:solidFill>
                <a:schemeClr val="accent2">
                  <a:lumMod val="50000"/>
                </a:schemeClr>
              </a:solidFill>
              <a:latin typeface="微軟正黑體" panose="020B0604030504040204" pitchFamily="34" charset="-120"/>
              <a:ea typeface="微軟正黑體" panose="020B0604030504040204" pitchFamily="34" charset="-120"/>
            </a:endParaRPr>
          </a:p>
          <a:p>
            <a:pPr>
              <a:lnSpc>
                <a:spcPct val="150000"/>
              </a:lnSpc>
              <a:buFont typeface="Wingdings" panose="05000000000000000000" pitchFamily="2" charset="2"/>
              <a:buChar char="p"/>
            </a:pPr>
            <a:r>
              <a:rPr lang="zh-TW" altLang="en-US" sz="2000" dirty="0">
                <a:solidFill>
                  <a:schemeClr val="accent2">
                    <a:lumMod val="50000"/>
                  </a:schemeClr>
                </a:solidFill>
                <a:latin typeface="微軟正黑體" panose="020B0604030504040204" pitchFamily="34" charset="-120"/>
                <a:ea typeface="微軟正黑體" panose="020B0604030504040204" pitchFamily="34" charset="-120"/>
              </a:rPr>
              <a:t> 入學至前一學期</a:t>
            </a:r>
            <a:r>
              <a:rPr lang="zh-TW" altLang="en-US" sz="2000" b="1" dirty="0">
                <a:solidFill>
                  <a:schemeClr val="accent2">
                    <a:lumMod val="50000"/>
                  </a:schemeClr>
                </a:solidFill>
                <a:latin typeface="微軟正黑體" panose="020B0604030504040204" pitchFamily="34" charset="-120"/>
                <a:ea typeface="微軟正黑體" panose="020B0604030504040204" pitchFamily="34" charset="-120"/>
              </a:rPr>
              <a:t>正本</a:t>
            </a:r>
            <a:r>
              <a:rPr lang="zh-TW" altLang="en-US" sz="2000" dirty="0">
                <a:solidFill>
                  <a:schemeClr val="accent2">
                    <a:lumMod val="50000"/>
                  </a:schemeClr>
                </a:solidFill>
                <a:latin typeface="微軟正黑體" panose="020B0604030504040204" pitchFamily="34" charset="-120"/>
                <a:ea typeface="微軟正黑體" panose="020B0604030504040204" pitchFamily="34" charset="-120"/>
              </a:rPr>
              <a:t>成績單</a:t>
            </a:r>
          </a:p>
          <a:p>
            <a:pPr>
              <a:lnSpc>
                <a:spcPct val="150000"/>
              </a:lnSpc>
              <a:buFont typeface="Wingdings" panose="05000000000000000000" pitchFamily="2" charset="2"/>
              <a:buChar char="p"/>
            </a:pPr>
            <a:r>
              <a:rPr lang="zh-TW" altLang="en-US" sz="2000" dirty="0">
                <a:solidFill>
                  <a:schemeClr val="accent2">
                    <a:lumMod val="50000"/>
                  </a:schemeClr>
                </a:solidFill>
                <a:latin typeface="微軟正黑體" panose="020B0604030504040204" pitchFamily="34" charset="-120"/>
                <a:ea typeface="微軟正黑體" panose="020B0604030504040204" pitchFamily="34" charset="-120"/>
              </a:rPr>
              <a:t> </a:t>
            </a:r>
            <a:r>
              <a:rPr lang="en-US" altLang="zh-TW" sz="2000" b="1" dirty="0">
                <a:solidFill>
                  <a:schemeClr val="accent2">
                    <a:lumMod val="50000"/>
                  </a:schemeClr>
                </a:solidFill>
                <a:latin typeface="微軟正黑體" panose="020B0604030504040204" pitchFamily="34" charset="-120"/>
                <a:ea typeface="微軟正黑體" panose="020B0604030504040204" pitchFamily="34" charset="-120"/>
              </a:rPr>
              <a:t>2</a:t>
            </a:r>
            <a:r>
              <a:rPr lang="zh-TW" altLang="en-US" sz="2000" b="1" dirty="0">
                <a:solidFill>
                  <a:schemeClr val="accent2">
                    <a:lumMod val="50000"/>
                  </a:schemeClr>
                </a:solidFill>
                <a:latin typeface="微軟正黑體" panose="020B0604030504040204" pitchFamily="34" charset="-120"/>
                <a:ea typeface="微軟正黑體" panose="020B0604030504040204" pitchFamily="34" charset="-120"/>
              </a:rPr>
              <a:t>年內</a:t>
            </a:r>
            <a:r>
              <a:rPr lang="zh-TW" altLang="en-US" sz="2000" dirty="0">
                <a:solidFill>
                  <a:schemeClr val="accent2">
                    <a:lumMod val="50000"/>
                  </a:schemeClr>
                </a:solidFill>
                <a:latin typeface="微軟正黑體" panose="020B0604030504040204" pitchFamily="34" charset="-120"/>
                <a:ea typeface="微軟正黑體" panose="020B0604030504040204" pitchFamily="34" charset="-120"/>
              </a:rPr>
              <a:t>外語</a:t>
            </a:r>
            <a:r>
              <a:rPr lang="zh-TW" altLang="en-US" sz="2000" b="1" dirty="0">
                <a:solidFill>
                  <a:schemeClr val="accent2">
                    <a:lumMod val="50000"/>
                  </a:schemeClr>
                </a:solidFill>
                <a:latin typeface="微軟正黑體" panose="020B0604030504040204" pitchFamily="34" charset="-120"/>
                <a:ea typeface="微軟正黑體" panose="020B0604030504040204" pitchFamily="34" charset="-120"/>
              </a:rPr>
              <a:t>正本</a:t>
            </a:r>
            <a:r>
              <a:rPr lang="zh-TW" altLang="en-US" sz="2000" dirty="0">
                <a:solidFill>
                  <a:schemeClr val="accent2">
                    <a:lumMod val="50000"/>
                  </a:schemeClr>
                </a:solidFill>
                <a:latin typeface="微軟正黑體" panose="020B0604030504040204" pitchFamily="34" charset="-120"/>
                <a:ea typeface="微軟正黑體" panose="020B0604030504040204" pitchFamily="34" charset="-120"/>
              </a:rPr>
              <a:t>成績證明</a:t>
            </a:r>
            <a:r>
              <a:rPr lang="en-US" altLang="zh-TW" sz="1600" dirty="0">
                <a:solidFill>
                  <a:schemeClr val="accent2">
                    <a:lumMod val="50000"/>
                  </a:schemeClr>
                </a:solidFill>
                <a:latin typeface="微軟正黑體" panose="020B0604030504040204" pitchFamily="34" charset="-120"/>
                <a:ea typeface="微軟正黑體" panose="020B0604030504040204" pitchFamily="34" charset="-120"/>
              </a:rPr>
              <a:t>(</a:t>
            </a:r>
            <a:r>
              <a:rPr lang="zh-TW" altLang="en-US" sz="1600" dirty="0">
                <a:solidFill>
                  <a:schemeClr val="accent2">
                    <a:lumMod val="50000"/>
                  </a:schemeClr>
                </a:solidFill>
                <a:latin typeface="微軟正黑體" panose="020B0604030504040204" pitchFamily="34" charset="-120"/>
                <a:ea typeface="微軟正黑體" panose="020B0604030504040204" pitchFamily="34" charset="-120"/>
              </a:rPr>
              <a:t>申請大陸地區免附</a:t>
            </a:r>
            <a:r>
              <a:rPr lang="en-US" altLang="zh-TW" sz="1600" dirty="0">
                <a:solidFill>
                  <a:schemeClr val="accent2">
                    <a:lumMod val="50000"/>
                  </a:schemeClr>
                </a:solidFill>
                <a:latin typeface="微軟正黑體" panose="020B0604030504040204" pitchFamily="34" charset="-120"/>
                <a:ea typeface="微軟正黑體" panose="020B0604030504040204" pitchFamily="34" charset="-120"/>
              </a:rPr>
              <a:t>)</a:t>
            </a:r>
            <a:endParaRPr lang="zh-TW" altLang="en-US" sz="2000" dirty="0">
              <a:solidFill>
                <a:schemeClr val="accent2">
                  <a:lumMod val="50000"/>
                </a:schemeClr>
              </a:solidFill>
              <a:latin typeface="微軟正黑體" panose="020B0604030504040204" pitchFamily="34" charset="-120"/>
              <a:ea typeface="微軟正黑體" panose="020B0604030504040204" pitchFamily="34" charset="-120"/>
            </a:endParaRPr>
          </a:p>
        </p:txBody>
      </p:sp>
      <p:sp>
        <p:nvSpPr>
          <p:cNvPr id="4" name="標題 3"/>
          <p:cNvSpPr>
            <a:spLocks noGrp="1"/>
          </p:cNvSpPr>
          <p:nvPr>
            <p:ph type="title"/>
          </p:nvPr>
        </p:nvSpPr>
        <p:spPr>
          <a:xfrm>
            <a:off x="1925052" y="365125"/>
            <a:ext cx="8274025" cy="1325563"/>
          </a:xfrm>
        </p:spPr>
        <p:txBody>
          <a:bodyPr>
            <a:normAutofit/>
          </a:bodyPr>
          <a:lstStyle/>
          <a:p>
            <a:pPr algn="ctr"/>
            <a:r>
              <a:rPr lang="en-US" altLang="zh-TW" sz="6600" dirty="0">
                <a:solidFill>
                  <a:schemeClr val="accent2">
                    <a:lumMod val="60000"/>
                    <a:lumOff val="40000"/>
                  </a:schemeClr>
                </a:solidFill>
              </a:rPr>
              <a:t>4.</a:t>
            </a:r>
            <a:r>
              <a:rPr lang="zh-TW" altLang="en-US" sz="6600" dirty="0">
                <a:solidFill>
                  <a:schemeClr val="accent2">
                    <a:lumMod val="60000"/>
                    <a:lumOff val="40000"/>
                  </a:schemeClr>
                </a:solidFill>
              </a:rPr>
              <a:t> </a:t>
            </a:r>
            <a:r>
              <a:rPr lang="zh-TW" altLang="en-US" dirty="0">
                <a:solidFill>
                  <a:schemeClr val="accent2">
                    <a:lumMod val="60000"/>
                    <a:lumOff val="40000"/>
                  </a:schemeClr>
                </a:solidFill>
              </a:rPr>
              <a:t>繳交紙本至系辦</a:t>
            </a:r>
            <a:endParaRPr lang="zh-TW" altLang="en-US" b="1" dirty="0">
              <a:solidFill>
                <a:schemeClr val="accent2">
                  <a:lumMod val="60000"/>
                  <a:lumOff val="40000"/>
                </a:schemeClr>
              </a:solidFill>
            </a:endParaRPr>
          </a:p>
        </p:txBody>
      </p:sp>
      <p:sp>
        <p:nvSpPr>
          <p:cNvPr id="5" name="文字方塊 4"/>
          <p:cNvSpPr txBox="1"/>
          <p:nvPr/>
        </p:nvSpPr>
        <p:spPr>
          <a:xfrm>
            <a:off x="838201" y="685376"/>
            <a:ext cx="2241884" cy="553998"/>
          </a:xfrm>
          <a:prstGeom prst="rect">
            <a:avLst/>
          </a:prstGeom>
          <a:noFill/>
        </p:spPr>
        <p:txBody>
          <a:bodyPr wrap="square" rtlCol="0">
            <a:spAutoFit/>
          </a:bodyPr>
          <a:lstStyle/>
          <a:p>
            <a:pPr>
              <a:lnSpc>
                <a:spcPts val="1800"/>
              </a:lnSpc>
            </a:pPr>
            <a:r>
              <a:rPr lang="zh-TW" altLang="en-US" sz="2400" b="1" dirty="0">
                <a:solidFill>
                  <a:schemeClr val="bg1"/>
                </a:solidFill>
                <a:latin typeface="微軟正黑體" panose="020B0604030504040204" pitchFamily="34" charset="-120"/>
                <a:ea typeface="微軟正黑體" panose="020B0604030504040204" pitchFamily="34" charset="-120"/>
              </a:rPr>
              <a:t>怎麼</a:t>
            </a:r>
            <a:endParaRPr lang="en-US" altLang="zh-TW" sz="2400" b="1" dirty="0">
              <a:solidFill>
                <a:schemeClr val="bg1"/>
              </a:solidFill>
              <a:latin typeface="微軟正黑體" panose="020B0604030504040204" pitchFamily="34" charset="-120"/>
              <a:ea typeface="微軟正黑體" panose="020B0604030504040204" pitchFamily="34" charset="-120"/>
            </a:endParaRPr>
          </a:p>
          <a:p>
            <a:pPr>
              <a:lnSpc>
                <a:spcPts val="1800"/>
              </a:lnSpc>
            </a:pPr>
            <a:r>
              <a:rPr lang="zh-TW" altLang="en-US" sz="2400" b="1" dirty="0">
                <a:solidFill>
                  <a:schemeClr val="bg1"/>
                </a:solidFill>
                <a:latin typeface="微軟正黑體" panose="020B0604030504040204" pitchFamily="34" charset="-120"/>
                <a:ea typeface="微軟正黑體" panose="020B0604030504040204" pitchFamily="34" charset="-120"/>
              </a:rPr>
              <a:t>　　</a:t>
            </a:r>
            <a:r>
              <a:rPr lang="zh-TW" altLang="en-US" sz="2400" dirty="0">
                <a:solidFill>
                  <a:schemeClr val="accent2"/>
                </a:solidFill>
                <a:latin typeface="微軟正黑體" panose="020B0604030504040204" pitchFamily="34" charset="-120"/>
                <a:ea typeface="微軟正黑體" panose="020B0604030504040204" pitchFamily="34" charset="-120"/>
              </a:rPr>
              <a:t>申請</a:t>
            </a:r>
          </a:p>
        </p:txBody>
      </p:sp>
    </p:spTree>
    <p:extLst>
      <p:ext uri="{BB962C8B-B14F-4D97-AF65-F5344CB8AC3E}">
        <p14:creationId xmlns:p14="http://schemas.microsoft.com/office/powerpoint/2010/main" val="19920029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接點 1">
            <a:extLst>
              <a:ext uri="{FF2B5EF4-FFF2-40B4-BE49-F238E27FC236}">
                <a16:creationId xmlns:a16="http://schemas.microsoft.com/office/drawing/2014/main" id="{35228782-370B-4C78-876A-4AAB1C020729}"/>
              </a:ext>
            </a:extLst>
          </p:cNvPr>
          <p:cNvCxnSpPr/>
          <p:nvPr/>
        </p:nvCxnSpPr>
        <p:spPr>
          <a:xfrm>
            <a:off x="0" y="0"/>
            <a:ext cx="914400" cy="0"/>
          </a:xfrm>
          <a:prstGeom prst="line">
            <a:avLst/>
          </a:prstGeom>
          <a:ln w="0" cap="flat" cmpd="sng" algn="ctr">
            <a:solidFill>
              <a:srgbClr val="FBFFFF"/>
            </a:solidFill>
            <a:prstDash val="solid"/>
            <a:miter lim="800000"/>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grpSp>
        <p:nvGrpSpPr>
          <p:cNvPr id="8" name="群組 7"/>
          <p:cNvGrpSpPr/>
          <p:nvPr/>
        </p:nvGrpSpPr>
        <p:grpSpPr>
          <a:xfrm>
            <a:off x="1121052" y="2232421"/>
            <a:ext cx="6282637" cy="3032753"/>
            <a:chOff x="1121053" y="2232421"/>
            <a:chExt cx="6177746" cy="3040039"/>
          </a:xfrm>
        </p:grpSpPr>
        <p:sp>
          <p:nvSpPr>
            <p:cNvPr id="9" name="手繪多邊形 8"/>
            <p:cNvSpPr/>
            <p:nvPr/>
          </p:nvSpPr>
          <p:spPr>
            <a:xfrm>
              <a:off x="1121053" y="2232421"/>
              <a:ext cx="2847906" cy="2125901"/>
            </a:xfrm>
            <a:custGeom>
              <a:avLst/>
              <a:gdLst>
                <a:gd name="connsiteX0" fmla="*/ 170072 w 2847906"/>
                <a:gd name="connsiteY0" fmla="*/ 0 h 2125901"/>
                <a:gd name="connsiteX1" fmla="*/ 2677834 w 2847906"/>
                <a:gd name="connsiteY1" fmla="*/ 0 h 2125901"/>
                <a:gd name="connsiteX2" fmla="*/ 2847906 w 2847906"/>
                <a:gd name="connsiteY2" fmla="*/ 170072 h 2125901"/>
                <a:gd name="connsiteX3" fmla="*/ 2847906 w 2847906"/>
                <a:gd name="connsiteY3" fmla="*/ 2125901 h 2125901"/>
                <a:gd name="connsiteX4" fmla="*/ 2847906 w 2847906"/>
                <a:gd name="connsiteY4" fmla="*/ 2125901 h 2125901"/>
                <a:gd name="connsiteX5" fmla="*/ 0 w 2847906"/>
                <a:gd name="connsiteY5" fmla="*/ 2125901 h 2125901"/>
                <a:gd name="connsiteX6" fmla="*/ 0 w 2847906"/>
                <a:gd name="connsiteY6" fmla="*/ 2125901 h 2125901"/>
                <a:gd name="connsiteX7" fmla="*/ 0 w 2847906"/>
                <a:gd name="connsiteY7" fmla="*/ 170072 h 2125901"/>
                <a:gd name="connsiteX8" fmla="*/ 170072 w 2847906"/>
                <a:gd name="connsiteY8" fmla="*/ 0 h 2125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47906" h="2125901">
                  <a:moveTo>
                    <a:pt x="170072" y="0"/>
                  </a:moveTo>
                  <a:lnTo>
                    <a:pt x="2677834" y="0"/>
                  </a:lnTo>
                  <a:cubicBezTo>
                    <a:pt x="2771762" y="0"/>
                    <a:pt x="2847906" y="76144"/>
                    <a:pt x="2847906" y="170072"/>
                  </a:cubicBezTo>
                  <a:lnTo>
                    <a:pt x="2847906" y="2125901"/>
                  </a:lnTo>
                  <a:lnTo>
                    <a:pt x="2847906" y="2125901"/>
                  </a:lnTo>
                  <a:lnTo>
                    <a:pt x="0" y="2125901"/>
                  </a:lnTo>
                  <a:lnTo>
                    <a:pt x="0" y="2125901"/>
                  </a:lnTo>
                  <a:lnTo>
                    <a:pt x="0" y="170072"/>
                  </a:lnTo>
                  <a:cubicBezTo>
                    <a:pt x="0" y="76144"/>
                    <a:pt x="76144" y="0"/>
                    <a:pt x="170072" y="0"/>
                  </a:cubicBezTo>
                  <a:close/>
                </a:path>
              </a:pathLst>
            </a:custGeom>
          </p:spPr>
          <p:style>
            <a:lnRef idx="2">
              <a:schemeClr val="accent2">
                <a:alpha val="90000"/>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80292" tIns="141252" rIns="80292" bIns="30480" numCol="1" spcCol="1270" anchor="t" anchorCtr="0">
              <a:noAutofit/>
            </a:bodyPr>
            <a:lstStyle/>
            <a:p>
              <a:pPr marL="228600" lvl="1" indent="-228600" algn="l" defTabSz="1066800">
                <a:lnSpc>
                  <a:spcPct val="90000"/>
                </a:lnSpc>
                <a:spcBef>
                  <a:spcPct val="0"/>
                </a:spcBef>
                <a:spcAft>
                  <a:spcPct val="15000"/>
                </a:spcAft>
                <a:buChar char="••"/>
              </a:pPr>
              <a:r>
                <a:rPr lang="zh-TW" altLang="en-US" sz="2200" b="1" kern="1200" dirty="0">
                  <a:solidFill>
                    <a:schemeClr val="accent2">
                      <a:lumMod val="75000"/>
                    </a:schemeClr>
                  </a:solidFill>
                  <a:latin typeface="微軟正黑體" panose="020B0604030504040204" pitchFamily="34" charset="-120"/>
                  <a:ea typeface="微軟正黑體" panose="020B0604030504040204" pitchFamily="34" charset="-120"/>
                </a:rPr>
                <a:t>自行查詢研修課程</a:t>
              </a:r>
            </a:p>
            <a:p>
              <a:pPr marL="342900" lvl="2" indent="-171450" algn="l" defTabSz="711200">
                <a:lnSpc>
                  <a:spcPts val="2400"/>
                </a:lnSpc>
                <a:spcBef>
                  <a:spcPct val="0"/>
                </a:spcBef>
                <a:buChar char="••"/>
              </a:pPr>
              <a:r>
                <a:rPr lang="zh-TW" altLang="en-US" kern="1200" dirty="0">
                  <a:latin typeface="微軟正黑體" panose="020B0604030504040204" pitchFamily="34" charset="-120"/>
                  <a:ea typeface="微軟正黑體" panose="020B0604030504040204" pitchFamily="34" charset="-120"/>
                </a:rPr>
                <a:t>請善用網路查詢。若資訊不齊全，可去信聯繫交換學校負責老師。</a:t>
              </a:r>
            </a:p>
          </p:txBody>
        </p:sp>
        <p:sp>
          <p:nvSpPr>
            <p:cNvPr id="10" name="手繪多邊形 9"/>
            <p:cNvSpPr/>
            <p:nvPr/>
          </p:nvSpPr>
          <p:spPr>
            <a:xfrm>
              <a:off x="1121053" y="4358323"/>
              <a:ext cx="2847906" cy="914137"/>
            </a:xfrm>
            <a:custGeom>
              <a:avLst/>
              <a:gdLst>
                <a:gd name="connsiteX0" fmla="*/ 0 w 2847906"/>
                <a:gd name="connsiteY0" fmla="*/ 0 h 914137"/>
                <a:gd name="connsiteX1" fmla="*/ 2847906 w 2847906"/>
                <a:gd name="connsiteY1" fmla="*/ 0 h 914137"/>
                <a:gd name="connsiteX2" fmla="*/ 2847906 w 2847906"/>
                <a:gd name="connsiteY2" fmla="*/ 914137 h 914137"/>
                <a:gd name="connsiteX3" fmla="*/ 0 w 2847906"/>
                <a:gd name="connsiteY3" fmla="*/ 914137 h 914137"/>
                <a:gd name="connsiteX4" fmla="*/ 0 w 2847906"/>
                <a:gd name="connsiteY4" fmla="*/ 0 h 9141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47906" h="914137">
                  <a:moveTo>
                    <a:pt x="0" y="0"/>
                  </a:moveTo>
                  <a:lnTo>
                    <a:pt x="2847906" y="0"/>
                  </a:lnTo>
                  <a:lnTo>
                    <a:pt x="2847906" y="914137"/>
                  </a:lnTo>
                  <a:lnTo>
                    <a:pt x="0" y="914137"/>
                  </a:lnTo>
                  <a:lnTo>
                    <a:pt x="0" y="0"/>
                  </a:lnTo>
                  <a:close/>
                </a:path>
              </a:pathLst>
            </a:custGeom>
            <a:solidFill>
              <a:schemeClr val="accent2">
                <a:hueOff val="0"/>
                <a:satOff val="0"/>
                <a:lumOff val="0"/>
                <a:alpha val="80000"/>
              </a:schemeClr>
            </a:solidFill>
          </p:spPr>
          <p:style>
            <a:lnRef idx="2">
              <a:schemeClr val="accent2">
                <a:alpha val="90000"/>
                <a:hueOff val="0"/>
                <a:satOff val="0"/>
                <a:lumOff val="0"/>
                <a:alphaOff val="0"/>
              </a:schemeClr>
            </a:lnRef>
            <a:fillRef idx="1">
              <a:schemeClr val="accent2">
                <a:alpha val="90000"/>
                <a:hueOff val="0"/>
                <a:satOff val="0"/>
                <a:lumOff val="0"/>
                <a:alphaOff val="0"/>
              </a:schemeClr>
            </a:fillRef>
            <a:effectRef idx="0">
              <a:schemeClr val="accent2">
                <a:alpha val="90000"/>
                <a:hueOff val="0"/>
                <a:satOff val="0"/>
                <a:lumOff val="0"/>
                <a:alphaOff val="0"/>
              </a:schemeClr>
            </a:effectRef>
            <a:fontRef idx="minor">
              <a:schemeClr val="lt1"/>
            </a:fontRef>
          </p:style>
          <p:txBody>
            <a:bodyPr spcFirstLastPara="0" vert="horz" wrap="square" lIns="121920" tIns="0" rIns="882979" bIns="0" numCol="1" spcCol="1270" anchor="ctr" anchorCtr="0">
              <a:noAutofit/>
            </a:bodyPr>
            <a:lstStyle/>
            <a:p>
              <a:pPr lvl="0" algn="l" defTabSz="1422400">
                <a:lnSpc>
                  <a:spcPct val="90000"/>
                </a:lnSpc>
                <a:spcBef>
                  <a:spcPct val="0"/>
                </a:spcBef>
                <a:spcAft>
                  <a:spcPct val="35000"/>
                </a:spcAft>
              </a:pPr>
              <a:r>
                <a:rPr lang="zh-TW" altLang="en-US" sz="2800" b="0" kern="1200" dirty="0">
                  <a:latin typeface="微軟正黑體 Light" panose="020B0304030504040204" pitchFamily="34" charset="-120"/>
                  <a:ea typeface="微軟正黑體 Light" panose="020B0304030504040204" pitchFamily="34" charset="-120"/>
                </a:rPr>
                <a:t>選填前</a:t>
              </a:r>
            </a:p>
          </p:txBody>
        </p:sp>
        <p:sp>
          <p:nvSpPr>
            <p:cNvPr id="12" name="手繪多邊形 11"/>
            <p:cNvSpPr/>
            <p:nvPr/>
          </p:nvSpPr>
          <p:spPr>
            <a:xfrm>
              <a:off x="4450893" y="2232421"/>
              <a:ext cx="2847906" cy="2125901"/>
            </a:xfrm>
            <a:custGeom>
              <a:avLst/>
              <a:gdLst>
                <a:gd name="connsiteX0" fmla="*/ 170072 w 2847906"/>
                <a:gd name="connsiteY0" fmla="*/ 0 h 2125901"/>
                <a:gd name="connsiteX1" fmla="*/ 2677834 w 2847906"/>
                <a:gd name="connsiteY1" fmla="*/ 0 h 2125901"/>
                <a:gd name="connsiteX2" fmla="*/ 2847906 w 2847906"/>
                <a:gd name="connsiteY2" fmla="*/ 170072 h 2125901"/>
                <a:gd name="connsiteX3" fmla="*/ 2847906 w 2847906"/>
                <a:gd name="connsiteY3" fmla="*/ 2125901 h 2125901"/>
                <a:gd name="connsiteX4" fmla="*/ 2847906 w 2847906"/>
                <a:gd name="connsiteY4" fmla="*/ 2125901 h 2125901"/>
                <a:gd name="connsiteX5" fmla="*/ 0 w 2847906"/>
                <a:gd name="connsiteY5" fmla="*/ 2125901 h 2125901"/>
                <a:gd name="connsiteX6" fmla="*/ 0 w 2847906"/>
                <a:gd name="connsiteY6" fmla="*/ 2125901 h 2125901"/>
                <a:gd name="connsiteX7" fmla="*/ 0 w 2847906"/>
                <a:gd name="connsiteY7" fmla="*/ 170072 h 2125901"/>
                <a:gd name="connsiteX8" fmla="*/ 170072 w 2847906"/>
                <a:gd name="connsiteY8" fmla="*/ 0 h 2125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47906" h="2125901">
                  <a:moveTo>
                    <a:pt x="170072" y="0"/>
                  </a:moveTo>
                  <a:lnTo>
                    <a:pt x="2677834" y="0"/>
                  </a:lnTo>
                  <a:cubicBezTo>
                    <a:pt x="2771762" y="0"/>
                    <a:pt x="2847906" y="76144"/>
                    <a:pt x="2847906" y="170072"/>
                  </a:cubicBezTo>
                  <a:lnTo>
                    <a:pt x="2847906" y="2125901"/>
                  </a:lnTo>
                  <a:lnTo>
                    <a:pt x="2847906" y="2125901"/>
                  </a:lnTo>
                  <a:lnTo>
                    <a:pt x="0" y="2125901"/>
                  </a:lnTo>
                  <a:lnTo>
                    <a:pt x="0" y="2125901"/>
                  </a:lnTo>
                  <a:lnTo>
                    <a:pt x="0" y="170072"/>
                  </a:lnTo>
                  <a:cubicBezTo>
                    <a:pt x="0" y="76144"/>
                    <a:pt x="76144" y="0"/>
                    <a:pt x="170072" y="0"/>
                  </a:cubicBezTo>
                  <a:close/>
                </a:path>
              </a:pathLst>
            </a:custGeom>
          </p:spPr>
          <p:style>
            <a:lnRef idx="2">
              <a:schemeClr val="accent2">
                <a:alpha val="90000"/>
                <a:hueOff val="0"/>
                <a:satOff val="0"/>
                <a:lumOff val="0"/>
                <a:alphaOff val="-4000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80292" tIns="141252" rIns="80292" bIns="30480" numCol="1" spcCol="1270" anchor="t" anchorCtr="0">
              <a:noAutofit/>
            </a:bodyPr>
            <a:lstStyle/>
            <a:p>
              <a:pPr marL="228600" lvl="1" indent="-228600" algn="l" defTabSz="1066800">
                <a:lnSpc>
                  <a:spcPct val="90000"/>
                </a:lnSpc>
                <a:spcBef>
                  <a:spcPct val="0"/>
                </a:spcBef>
                <a:spcAft>
                  <a:spcPct val="15000"/>
                </a:spcAft>
                <a:buChar char="••"/>
              </a:pPr>
              <a:r>
                <a:rPr lang="zh-TW" altLang="en-US" sz="2200" b="1" kern="1200" dirty="0">
                  <a:solidFill>
                    <a:schemeClr val="accent2">
                      <a:lumMod val="75000"/>
                    </a:schemeClr>
                  </a:solidFill>
                  <a:latin typeface="微軟正黑體" panose="020B0604030504040204" pitchFamily="34" charset="-120"/>
                  <a:ea typeface="微軟正黑體" panose="020B0604030504040204" pitchFamily="34" charset="-120"/>
                </a:rPr>
                <a:t>至多</a:t>
              </a:r>
              <a:r>
                <a:rPr lang="en-US" altLang="en-US" sz="2200" b="1" kern="1200" dirty="0">
                  <a:solidFill>
                    <a:srgbClr val="FF0000"/>
                  </a:solidFill>
                  <a:latin typeface="微軟正黑體" panose="020B0604030504040204" pitchFamily="34" charset="-120"/>
                  <a:ea typeface="微軟正黑體" panose="020B0604030504040204" pitchFamily="34" charset="-120"/>
                </a:rPr>
                <a:t>10</a:t>
              </a:r>
              <a:r>
                <a:rPr lang="zh-TW" altLang="en-US" sz="2200" b="1" kern="1200" dirty="0">
                  <a:solidFill>
                    <a:srgbClr val="FF0000"/>
                  </a:solidFill>
                  <a:latin typeface="微軟正黑體" panose="020B0604030504040204" pitchFamily="34" charset="-120"/>
                  <a:ea typeface="微軟正黑體" panose="020B0604030504040204" pitchFamily="34" charset="-120"/>
                </a:rPr>
                <a:t>個志願</a:t>
              </a:r>
            </a:p>
            <a:p>
              <a:pPr marL="342900" lvl="2" indent="-171450" algn="l" defTabSz="711200">
                <a:lnSpc>
                  <a:spcPts val="2400"/>
                </a:lnSpc>
                <a:spcBef>
                  <a:spcPct val="0"/>
                </a:spcBef>
                <a:buChar char="••"/>
              </a:pPr>
              <a:r>
                <a:rPr lang="zh-TW" altLang="en-US" kern="1200" dirty="0">
                  <a:latin typeface="微軟正黑體" panose="020B0604030504040204" pitchFamily="34" charset="-120"/>
                  <a:ea typeface="微軟正黑體" panose="020B0604030504040204" pitchFamily="34" charset="-120"/>
                </a:rPr>
                <a:t>志願序為分發之重要依據。</a:t>
              </a:r>
            </a:p>
            <a:p>
              <a:pPr marL="342900" lvl="2" indent="-171450" algn="l" defTabSz="711200">
                <a:lnSpc>
                  <a:spcPts val="2400"/>
                </a:lnSpc>
                <a:spcBef>
                  <a:spcPct val="0"/>
                </a:spcBef>
                <a:buChar char="••"/>
              </a:pPr>
              <a:r>
                <a:rPr lang="zh-TW" altLang="en-US" kern="1200" dirty="0">
                  <a:latin typeface="微軟正黑體" panose="020B0604030504040204" pitchFamily="34" charset="-120"/>
                  <a:ea typeface="微軟正黑體" panose="020B0604030504040204" pitchFamily="34" charset="-120"/>
                </a:rPr>
                <a:t>同一間學校的全年、上學期、下學期，都算是獨立的一個志願！</a:t>
              </a:r>
            </a:p>
          </p:txBody>
        </p:sp>
        <p:sp>
          <p:nvSpPr>
            <p:cNvPr id="13" name="手繪多邊形 12"/>
            <p:cNvSpPr/>
            <p:nvPr/>
          </p:nvSpPr>
          <p:spPr>
            <a:xfrm>
              <a:off x="4450893" y="4358323"/>
              <a:ext cx="2847906" cy="914137"/>
            </a:xfrm>
            <a:custGeom>
              <a:avLst/>
              <a:gdLst>
                <a:gd name="connsiteX0" fmla="*/ 0 w 2847906"/>
                <a:gd name="connsiteY0" fmla="*/ 0 h 914137"/>
                <a:gd name="connsiteX1" fmla="*/ 2847906 w 2847906"/>
                <a:gd name="connsiteY1" fmla="*/ 0 h 914137"/>
                <a:gd name="connsiteX2" fmla="*/ 2847906 w 2847906"/>
                <a:gd name="connsiteY2" fmla="*/ 914137 h 914137"/>
                <a:gd name="connsiteX3" fmla="*/ 0 w 2847906"/>
                <a:gd name="connsiteY3" fmla="*/ 914137 h 914137"/>
                <a:gd name="connsiteX4" fmla="*/ 0 w 2847906"/>
                <a:gd name="connsiteY4" fmla="*/ 0 h 9141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47906" h="914137">
                  <a:moveTo>
                    <a:pt x="0" y="0"/>
                  </a:moveTo>
                  <a:lnTo>
                    <a:pt x="2847906" y="0"/>
                  </a:lnTo>
                  <a:lnTo>
                    <a:pt x="2847906" y="914137"/>
                  </a:lnTo>
                  <a:lnTo>
                    <a:pt x="0" y="914137"/>
                  </a:lnTo>
                  <a:lnTo>
                    <a:pt x="0" y="0"/>
                  </a:lnTo>
                  <a:close/>
                </a:path>
              </a:pathLst>
            </a:custGeom>
            <a:solidFill>
              <a:schemeClr val="accent2">
                <a:hueOff val="0"/>
                <a:satOff val="0"/>
                <a:lumOff val="0"/>
                <a:alpha val="80000"/>
              </a:schemeClr>
            </a:solidFill>
          </p:spPr>
          <p:style>
            <a:lnRef idx="2">
              <a:schemeClr val="accent2">
                <a:alpha val="90000"/>
                <a:hueOff val="0"/>
                <a:satOff val="0"/>
                <a:lumOff val="0"/>
                <a:alphaOff val="-40000"/>
              </a:schemeClr>
            </a:lnRef>
            <a:fillRef idx="1">
              <a:schemeClr val="accent2">
                <a:alpha val="90000"/>
                <a:hueOff val="0"/>
                <a:satOff val="0"/>
                <a:lumOff val="0"/>
                <a:alphaOff val="-40000"/>
              </a:schemeClr>
            </a:fillRef>
            <a:effectRef idx="0">
              <a:schemeClr val="accent2">
                <a:alpha val="90000"/>
                <a:hueOff val="0"/>
                <a:satOff val="0"/>
                <a:lumOff val="0"/>
                <a:alphaOff val="-40000"/>
              </a:schemeClr>
            </a:effectRef>
            <a:fontRef idx="minor">
              <a:schemeClr val="lt1"/>
            </a:fontRef>
          </p:style>
          <p:txBody>
            <a:bodyPr spcFirstLastPara="0" vert="horz" wrap="square" lIns="121920" tIns="0" rIns="882979" bIns="0" numCol="1" spcCol="1270" anchor="ctr" anchorCtr="0">
              <a:noAutofit/>
            </a:bodyPr>
            <a:lstStyle/>
            <a:p>
              <a:pPr lvl="0" algn="l" defTabSz="1422400">
                <a:lnSpc>
                  <a:spcPct val="90000"/>
                </a:lnSpc>
                <a:spcBef>
                  <a:spcPct val="0"/>
                </a:spcBef>
                <a:spcAft>
                  <a:spcPct val="35000"/>
                </a:spcAft>
              </a:pPr>
              <a:r>
                <a:rPr lang="zh-TW" altLang="en-US" sz="2800" b="0" kern="1200" dirty="0">
                  <a:latin typeface="微軟正黑體 Light" panose="020B0304030504040204" pitchFamily="34" charset="-120"/>
                  <a:ea typeface="微軟正黑體 Light" panose="020B0304030504040204" pitchFamily="34" charset="-120"/>
                </a:rPr>
                <a:t>選填規定</a:t>
              </a:r>
            </a:p>
          </p:txBody>
        </p:sp>
      </p:grpSp>
      <p:sp>
        <p:nvSpPr>
          <p:cNvPr id="4" name="標題 3"/>
          <p:cNvSpPr>
            <a:spLocks noGrp="1"/>
          </p:cNvSpPr>
          <p:nvPr>
            <p:ph type="title"/>
          </p:nvPr>
        </p:nvSpPr>
        <p:spPr>
          <a:xfrm>
            <a:off x="1925052" y="365125"/>
            <a:ext cx="8274025" cy="1325563"/>
          </a:xfrm>
        </p:spPr>
        <p:txBody>
          <a:bodyPr>
            <a:normAutofit/>
          </a:bodyPr>
          <a:lstStyle/>
          <a:p>
            <a:pPr algn="ctr"/>
            <a:r>
              <a:rPr lang="zh-TW" altLang="en-US" dirty="0">
                <a:solidFill>
                  <a:schemeClr val="accent2">
                    <a:lumMod val="60000"/>
                    <a:lumOff val="40000"/>
                  </a:schemeClr>
                </a:solidFill>
              </a:rPr>
              <a:t>重要事項說明</a:t>
            </a:r>
            <a:endParaRPr lang="zh-TW" altLang="en-US" b="1" dirty="0">
              <a:solidFill>
                <a:schemeClr val="accent2">
                  <a:lumMod val="60000"/>
                  <a:lumOff val="40000"/>
                </a:schemeClr>
              </a:solidFill>
            </a:endParaRPr>
          </a:p>
        </p:txBody>
      </p:sp>
      <p:sp>
        <p:nvSpPr>
          <p:cNvPr id="5" name="文字方塊 4"/>
          <p:cNvSpPr txBox="1"/>
          <p:nvPr/>
        </p:nvSpPr>
        <p:spPr>
          <a:xfrm>
            <a:off x="838201" y="685376"/>
            <a:ext cx="2241884" cy="553998"/>
          </a:xfrm>
          <a:prstGeom prst="rect">
            <a:avLst/>
          </a:prstGeom>
          <a:noFill/>
        </p:spPr>
        <p:txBody>
          <a:bodyPr wrap="square" rtlCol="0">
            <a:spAutoFit/>
          </a:bodyPr>
          <a:lstStyle/>
          <a:p>
            <a:pPr>
              <a:lnSpc>
                <a:spcPts val="1800"/>
              </a:lnSpc>
            </a:pPr>
            <a:r>
              <a:rPr lang="zh-TW" altLang="en-US" sz="2400" b="1" dirty="0">
                <a:solidFill>
                  <a:schemeClr val="bg1"/>
                </a:solidFill>
                <a:latin typeface="微軟正黑體" panose="020B0604030504040204" pitchFamily="34" charset="-120"/>
                <a:ea typeface="微軟正黑體" panose="020B0604030504040204" pitchFamily="34" charset="-120"/>
              </a:rPr>
              <a:t>怎麼</a:t>
            </a:r>
            <a:endParaRPr lang="en-US" altLang="zh-TW" sz="2400" b="1" dirty="0">
              <a:solidFill>
                <a:schemeClr val="bg1"/>
              </a:solidFill>
              <a:latin typeface="微軟正黑體" panose="020B0604030504040204" pitchFamily="34" charset="-120"/>
              <a:ea typeface="微軟正黑體" panose="020B0604030504040204" pitchFamily="34" charset="-120"/>
            </a:endParaRPr>
          </a:p>
          <a:p>
            <a:pPr>
              <a:lnSpc>
                <a:spcPts val="1800"/>
              </a:lnSpc>
            </a:pPr>
            <a:r>
              <a:rPr lang="zh-TW" altLang="en-US" sz="2400" b="1" dirty="0">
                <a:solidFill>
                  <a:schemeClr val="bg1"/>
                </a:solidFill>
                <a:latin typeface="微軟正黑體" panose="020B0604030504040204" pitchFamily="34" charset="-120"/>
                <a:ea typeface="微軟正黑體" panose="020B0604030504040204" pitchFamily="34" charset="-120"/>
              </a:rPr>
              <a:t>　　</a:t>
            </a:r>
            <a:r>
              <a:rPr lang="zh-TW" altLang="en-US" sz="2400" dirty="0">
                <a:solidFill>
                  <a:schemeClr val="accent2"/>
                </a:solidFill>
                <a:latin typeface="微軟正黑體" panose="020B0604030504040204" pitchFamily="34" charset="-120"/>
                <a:ea typeface="微軟正黑體" panose="020B0604030504040204" pitchFamily="34" charset="-120"/>
              </a:rPr>
              <a:t>申請</a:t>
            </a:r>
          </a:p>
        </p:txBody>
      </p:sp>
      <p:sp>
        <p:nvSpPr>
          <p:cNvPr id="7" name="矩形 6"/>
          <p:cNvSpPr/>
          <p:nvPr/>
        </p:nvSpPr>
        <p:spPr>
          <a:xfrm>
            <a:off x="1118419" y="1596898"/>
            <a:ext cx="2583426" cy="578492"/>
          </a:xfrm>
          <a:prstGeom prst="rect">
            <a:avLst/>
          </a:prstGeom>
        </p:spPr>
        <p:txBody>
          <a:bodyPr wrap="square">
            <a:spAutoFit/>
          </a:bodyPr>
          <a:lstStyle/>
          <a:p>
            <a:pPr>
              <a:lnSpc>
                <a:spcPct val="150000"/>
              </a:lnSpc>
            </a:pPr>
            <a:r>
              <a:rPr lang="zh-TW" altLang="en-US" sz="2400" b="1" dirty="0">
                <a:solidFill>
                  <a:schemeClr val="accent2"/>
                </a:solidFill>
                <a:latin typeface="微軟正黑體" panose="020B0604030504040204" pitchFamily="34" charset="-120"/>
                <a:ea typeface="微軟正黑體" panose="020B0604030504040204" pitchFamily="34" charset="-120"/>
              </a:rPr>
              <a:t>選填志願</a:t>
            </a:r>
            <a:endParaRPr lang="en-US" altLang="zh-TW" sz="2400" b="1" dirty="0">
              <a:solidFill>
                <a:schemeClr val="accent2"/>
              </a:solidFill>
              <a:latin typeface="微軟正黑體" panose="020B0604030504040204" pitchFamily="34" charset="-120"/>
              <a:ea typeface="微軟正黑體" panose="020B0604030504040204" pitchFamily="34" charset="-120"/>
            </a:endParaRPr>
          </a:p>
        </p:txBody>
      </p:sp>
      <p:graphicFrame>
        <p:nvGraphicFramePr>
          <p:cNvPr id="15" name="表格 14"/>
          <p:cNvGraphicFramePr>
            <a:graphicFrameLocks noGrp="1"/>
          </p:cNvGraphicFramePr>
          <p:nvPr>
            <p:extLst>
              <p:ext uri="{D42A27DB-BD31-4B8C-83A1-F6EECF244321}">
                <p14:modId xmlns:p14="http://schemas.microsoft.com/office/powerpoint/2010/main" val="1120945887"/>
              </p:ext>
            </p:extLst>
          </p:nvPr>
        </p:nvGraphicFramePr>
        <p:xfrm>
          <a:off x="8056038" y="2158992"/>
          <a:ext cx="3668929" cy="3929189"/>
        </p:xfrm>
        <a:graphic>
          <a:graphicData uri="http://schemas.openxmlformats.org/drawingml/2006/table">
            <a:tbl>
              <a:tblPr firstRow="1" bandRow="1">
                <a:tableStyleId>{9DCAF9ED-07DC-4A11-8D7F-57B35C25682E}</a:tableStyleId>
              </a:tblPr>
              <a:tblGrid>
                <a:gridCol w="1690480">
                  <a:extLst>
                    <a:ext uri="{9D8B030D-6E8A-4147-A177-3AD203B41FA5}">
                      <a16:colId xmlns:a16="http://schemas.microsoft.com/office/drawing/2014/main" val="1496284744"/>
                    </a:ext>
                  </a:extLst>
                </a:gridCol>
                <a:gridCol w="1167143">
                  <a:extLst>
                    <a:ext uri="{9D8B030D-6E8A-4147-A177-3AD203B41FA5}">
                      <a16:colId xmlns:a16="http://schemas.microsoft.com/office/drawing/2014/main" val="3021298623"/>
                    </a:ext>
                  </a:extLst>
                </a:gridCol>
                <a:gridCol w="811306">
                  <a:extLst>
                    <a:ext uri="{9D8B030D-6E8A-4147-A177-3AD203B41FA5}">
                      <a16:colId xmlns:a16="http://schemas.microsoft.com/office/drawing/2014/main" val="215522467"/>
                    </a:ext>
                  </a:extLst>
                </a:gridCol>
              </a:tblGrid>
              <a:tr h="357199">
                <a:tc>
                  <a:txBody>
                    <a:bodyPr/>
                    <a:lstStyle/>
                    <a:p>
                      <a:pPr algn="ctr"/>
                      <a:r>
                        <a:rPr lang="zh-TW" altLang="en-US" sz="1400" dirty="0">
                          <a:latin typeface="微軟正黑體 Light" panose="020B0304030504040204" pitchFamily="34" charset="-120"/>
                          <a:ea typeface="微軟正黑體 Light" panose="020B0304030504040204" pitchFamily="34" charset="-120"/>
                        </a:rPr>
                        <a:t>選填學校</a:t>
                      </a:r>
                    </a:p>
                  </a:txBody>
                  <a:tcPr/>
                </a:tc>
                <a:tc>
                  <a:txBody>
                    <a:bodyPr/>
                    <a:lstStyle/>
                    <a:p>
                      <a:pPr algn="ctr"/>
                      <a:r>
                        <a:rPr lang="zh-TW" altLang="en-US" sz="1400" dirty="0">
                          <a:latin typeface="微軟正黑體 Light" panose="020B0304030504040204" pitchFamily="34" charset="-120"/>
                          <a:ea typeface="微軟正黑體 Light" panose="020B0304030504040204" pitchFamily="34" charset="-120"/>
                        </a:rPr>
                        <a:t>交換期間</a:t>
                      </a:r>
                    </a:p>
                  </a:txBody>
                  <a:tcPr/>
                </a:tc>
                <a:tc>
                  <a:txBody>
                    <a:bodyPr/>
                    <a:lstStyle/>
                    <a:p>
                      <a:pPr algn="ctr"/>
                      <a:r>
                        <a:rPr lang="zh-TW" altLang="en-US" sz="1400" dirty="0">
                          <a:latin typeface="微軟正黑體 Light" panose="020B0304030504040204" pitchFamily="34" charset="-120"/>
                          <a:ea typeface="微軟正黑體 Light" panose="020B0304030504040204" pitchFamily="34" charset="-120"/>
                        </a:rPr>
                        <a:t>志願序</a:t>
                      </a:r>
                    </a:p>
                  </a:txBody>
                  <a:tcPr/>
                </a:tc>
                <a:extLst>
                  <a:ext uri="{0D108BD9-81ED-4DB2-BD59-A6C34878D82A}">
                    <a16:rowId xmlns:a16="http://schemas.microsoft.com/office/drawing/2014/main" val="3036504437"/>
                  </a:ext>
                </a:extLst>
              </a:tr>
              <a:tr h="357199">
                <a:tc>
                  <a:txBody>
                    <a:bodyPr/>
                    <a:lstStyle/>
                    <a:p>
                      <a:pPr algn="ctr"/>
                      <a:r>
                        <a:rPr lang="zh-TW" altLang="en-US" sz="1400" dirty="0">
                          <a:latin typeface="微軟正黑體 Light" panose="020B0304030504040204" pitchFamily="34" charset="-120"/>
                          <a:ea typeface="微軟正黑體 Light" panose="020B0304030504040204" pitchFamily="34" charset="-120"/>
                        </a:rPr>
                        <a:t>上海大學</a:t>
                      </a:r>
                    </a:p>
                  </a:txBody>
                  <a:tcPr/>
                </a:tc>
                <a:tc>
                  <a:txBody>
                    <a:bodyPr/>
                    <a:lstStyle/>
                    <a:p>
                      <a:pPr algn="ctr"/>
                      <a:r>
                        <a:rPr lang="zh-TW" altLang="en-US" sz="1400" dirty="0">
                          <a:latin typeface="微軟正黑體 Light" panose="020B0304030504040204" pitchFamily="34" charset="-120"/>
                          <a:ea typeface="微軟正黑體 Light" panose="020B0304030504040204" pitchFamily="34" charset="-120"/>
                        </a:rPr>
                        <a:t>上學期</a:t>
                      </a:r>
                    </a:p>
                  </a:txBody>
                  <a:tcPr/>
                </a:tc>
                <a:tc>
                  <a:txBody>
                    <a:bodyPr/>
                    <a:lstStyle/>
                    <a:p>
                      <a:pPr algn="ctr"/>
                      <a:r>
                        <a:rPr lang="en-US" altLang="zh-TW" sz="1400" dirty="0">
                          <a:latin typeface="微軟正黑體 Light" panose="020B0304030504040204" pitchFamily="34" charset="-120"/>
                          <a:ea typeface="微軟正黑體 Light" panose="020B0304030504040204" pitchFamily="34" charset="-120"/>
                        </a:rPr>
                        <a:t>1</a:t>
                      </a:r>
                      <a:endParaRPr lang="zh-TW" altLang="en-US" sz="1400" dirty="0">
                        <a:latin typeface="微軟正黑體 Light" panose="020B0304030504040204" pitchFamily="34" charset="-120"/>
                        <a:ea typeface="微軟正黑體 Light" panose="020B0304030504040204" pitchFamily="34" charset="-120"/>
                      </a:endParaRPr>
                    </a:p>
                  </a:txBody>
                  <a:tcPr/>
                </a:tc>
                <a:extLst>
                  <a:ext uri="{0D108BD9-81ED-4DB2-BD59-A6C34878D82A}">
                    <a16:rowId xmlns:a16="http://schemas.microsoft.com/office/drawing/2014/main" val="2932625866"/>
                  </a:ext>
                </a:extLst>
              </a:tr>
              <a:tr h="35719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1400" dirty="0">
                          <a:latin typeface="微軟正黑體 Light" panose="020B0304030504040204" pitchFamily="34" charset="-120"/>
                          <a:ea typeface="微軟正黑體 Light" panose="020B0304030504040204" pitchFamily="34" charset="-120"/>
                        </a:rPr>
                        <a:t>上海大學</a:t>
                      </a:r>
                    </a:p>
                  </a:txBody>
                  <a:tcPr/>
                </a:tc>
                <a:tc>
                  <a:txBody>
                    <a:bodyPr/>
                    <a:lstStyle/>
                    <a:p>
                      <a:pPr algn="ctr"/>
                      <a:r>
                        <a:rPr lang="zh-TW" altLang="en-US" sz="1400" dirty="0">
                          <a:latin typeface="微軟正黑體 Light" panose="020B0304030504040204" pitchFamily="34" charset="-120"/>
                          <a:ea typeface="微軟正黑體 Light" panose="020B0304030504040204" pitchFamily="34" charset="-120"/>
                        </a:rPr>
                        <a:t>全學年</a:t>
                      </a:r>
                    </a:p>
                  </a:txBody>
                  <a:tcPr/>
                </a:tc>
                <a:tc>
                  <a:txBody>
                    <a:bodyPr/>
                    <a:lstStyle/>
                    <a:p>
                      <a:pPr algn="ctr"/>
                      <a:r>
                        <a:rPr lang="en-US" altLang="zh-TW" sz="1400" dirty="0">
                          <a:latin typeface="微軟正黑體 Light" panose="020B0304030504040204" pitchFamily="34" charset="-120"/>
                          <a:ea typeface="微軟正黑體 Light" panose="020B0304030504040204" pitchFamily="34" charset="-120"/>
                        </a:rPr>
                        <a:t>2</a:t>
                      </a:r>
                      <a:endParaRPr lang="zh-TW" altLang="en-US" sz="1400" dirty="0">
                        <a:latin typeface="微軟正黑體 Light" panose="020B0304030504040204" pitchFamily="34" charset="-120"/>
                        <a:ea typeface="微軟正黑體 Light" panose="020B0304030504040204" pitchFamily="34" charset="-120"/>
                      </a:endParaRPr>
                    </a:p>
                  </a:txBody>
                  <a:tcPr/>
                </a:tc>
                <a:extLst>
                  <a:ext uri="{0D108BD9-81ED-4DB2-BD59-A6C34878D82A}">
                    <a16:rowId xmlns:a16="http://schemas.microsoft.com/office/drawing/2014/main" val="960521441"/>
                  </a:ext>
                </a:extLst>
              </a:tr>
              <a:tr h="35719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1400" dirty="0">
                          <a:latin typeface="微軟正黑體 Light" panose="020B0304030504040204" pitchFamily="34" charset="-120"/>
                          <a:ea typeface="微軟正黑體 Light" panose="020B0304030504040204" pitchFamily="34" charset="-120"/>
                        </a:rPr>
                        <a:t>上海大學</a:t>
                      </a:r>
                    </a:p>
                  </a:txBody>
                  <a:tcPr/>
                </a:tc>
                <a:tc>
                  <a:txBody>
                    <a:bodyPr/>
                    <a:lstStyle/>
                    <a:p>
                      <a:pPr algn="ctr"/>
                      <a:r>
                        <a:rPr lang="zh-TW" altLang="en-US" sz="1400" dirty="0">
                          <a:latin typeface="微軟正黑體 Light" panose="020B0304030504040204" pitchFamily="34" charset="-120"/>
                          <a:ea typeface="微軟正黑體 Light" panose="020B0304030504040204" pitchFamily="34" charset="-120"/>
                        </a:rPr>
                        <a:t>下學期</a:t>
                      </a:r>
                    </a:p>
                  </a:txBody>
                  <a:tcPr/>
                </a:tc>
                <a:tc>
                  <a:txBody>
                    <a:bodyPr/>
                    <a:lstStyle/>
                    <a:p>
                      <a:pPr algn="ctr"/>
                      <a:r>
                        <a:rPr lang="en-US" altLang="zh-TW" sz="1400" dirty="0">
                          <a:latin typeface="微軟正黑體 Light" panose="020B0304030504040204" pitchFamily="34" charset="-120"/>
                          <a:ea typeface="微軟正黑體 Light" panose="020B0304030504040204" pitchFamily="34" charset="-120"/>
                        </a:rPr>
                        <a:t>3</a:t>
                      </a:r>
                      <a:endParaRPr lang="zh-TW" altLang="en-US" sz="1400" dirty="0">
                        <a:latin typeface="微軟正黑體 Light" panose="020B0304030504040204" pitchFamily="34" charset="-120"/>
                        <a:ea typeface="微軟正黑體 Light" panose="020B0304030504040204" pitchFamily="34" charset="-120"/>
                      </a:endParaRPr>
                    </a:p>
                  </a:txBody>
                  <a:tcPr/>
                </a:tc>
                <a:extLst>
                  <a:ext uri="{0D108BD9-81ED-4DB2-BD59-A6C34878D82A}">
                    <a16:rowId xmlns:a16="http://schemas.microsoft.com/office/drawing/2014/main" val="869164981"/>
                  </a:ext>
                </a:extLst>
              </a:tr>
              <a:tr h="357199">
                <a:tc>
                  <a:txBody>
                    <a:bodyPr/>
                    <a:lstStyle/>
                    <a:p>
                      <a:pPr algn="ctr"/>
                      <a:r>
                        <a:rPr lang="zh-TW" altLang="en-US" sz="1400" dirty="0">
                          <a:latin typeface="微軟正黑體 Light" panose="020B0304030504040204" pitchFamily="34" charset="-120"/>
                          <a:ea typeface="微軟正黑體 Light" panose="020B0304030504040204" pitchFamily="34" charset="-120"/>
                        </a:rPr>
                        <a:t>諾歐商學院</a:t>
                      </a:r>
                    </a:p>
                  </a:txBody>
                  <a:tcPr/>
                </a:tc>
                <a:tc>
                  <a:txBody>
                    <a:bodyPr/>
                    <a:lstStyle/>
                    <a:p>
                      <a:pPr algn="ctr"/>
                      <a:r>
                        <a:rPr lang="zh-TW" altLang="en-US" sz="1400" dirty="0">
                          <a:latin typeface="微軟正黑體 Light" panose="020B0304030504040204" pitchFamily="34" charset="-120"/>
                          <a:ea typeface="微軟正黑體 Light" panose="020B0304030504040204" pitchFamily="34" charset="-120"/>
                        </a:rPr>
                        <a:t>上學期</a:t>
                      </a:r>
                    </a:p>
                  </a:txBody>
                  <a:tcPr/>
                </a:tc>
                <a:tc>
                  <a:txBody>
                    <a:bodyPr/>
                    <a:lstStyle/>
                    <a:p>
                      <a:pPr algn="ctr"/>
                      <a:r>
                        <a:rPr lang="en-US" altLang="zh-TW" sz="1400" dirty="0">
                          <a:latin typeface="微軟正黑體 Light" panose="020B0304030504040204" pitchFamily="34" charset="-120"/>
                          <a:ea typeface="微軟正黑體 Light" panose="020B0304030504040204" pitchFamily="34" charset="-120"/>
                        </a:rPr>
                        <a:t>4</a:t>
                      </a:r>
                      <a:endParaRPr lang="zh-TW" altLang="en-US" sz="1400" dirty="0">
                        <a:latin typeface="微軟正黑體 Light" panose="020B0304030504040204" pitchFamily="34" charset="-120"/>
                        <a:ea typeface="微軟正黑體 Light" panose="020B0304030504040204" pitchFamily="34" charset="-120"/>
                      </a:endParaRPr>
                    </a:p>
                  </a:txBody>
                  <a:tcPr/>
                </a:tc>
                <a:extLst>
                  <a:ext uri="{0D108BD9-81ED-4DB2-BD59-A6C34878D82A}">
                    <a16:rowId xmlns:a16="http://schemas.microsoft.com/office/drawing/2014/main" val="2819402638"/>
                  </a:ext>
                </a:extLst>
              </a:tr>
              <a:tr h="357199">
                <a:tc>
                  <a:txBody>
                    <a:bodyPr/>
                    <a:lstStyle/>
                    <a:p>
                      <a:pPr algn="ctr"/>
                      <a:r>
                        <a:rPr lang="zh-TW" altLang="en-US" sz="1400" dirty="0">
                          <a:latin typeface="微軟正黑體 Light" panose="020B0304030504040204" pitchFamily="34" charset="-120"/>
                          <a:ea typeface="微軟正黑體 Light" panose="020B0304030504040204" pitchFamily="34" charset="-120"/>
                        </a:rPr>
                        <a:t>慕尼黑科技大學</a:t>
                      </a:r>
                    </a:p>
                  </a:txBody>
                  <a:tcPr/>
                </a:tc>
                <a:tc>
                  <a:txBody>
                    <a:bodyPr/>
                    <a:lstStyle/>
                    <a:p>
                      <a:pPr algn="ctr"/>
                      <a:r>
                        <a:rPr lang="zh-TW" altLang="en-US" sz="1400" dirty="0">
                          <a:latin typeface="微軟正黑體 Light" panose="020B0304030504040204" pitchFamily="34" charset="-120"/>
                          <a:ea typeface="微軟正黑體 Light" panose="020B0304030504040204" pitchFamily="34" charset="-120"/>
                        </a:rPr>
                        <a:t>上學期</a:t>
                      </a:r>
                    </a:p>
                  </a:txBody>
                  <a:tcPr/>
                </a:tc>
                <a:tc>
                  <a:txBody>
                    <a:bodyPr/>
                    <a:lstStyle/>
                    <a:p>
                      <a:pPr algn="ctr"/>
                      <a:r>
                        <a:rPr lang="en-US" altLang="zh-TW" sz="1400" dirty="0">
                          <a:latin typeface="微軟正黑體 Light" panose="020B0304030504040204" pitchFamily="34" charset="-120"/>
                          <a:ea typeface="微軟正黑體 Light" panose="020B0304030504040204" pitchFamily="34" charset="-120"/>
                        </a:rPr>
                        <a:t>5</a:t>
                      </a:r>
                      <a:endParaRPr lang="zh-TW" altLang="en-US" sz="1400" dirty="0">
                        <a:latin typeface="微軟正黑體 Light" panose="020B0304030504040204" pitchFamily="34" charset="-120"/>
                        <a:ea typeface="微軟正黑體 Light" panose="020B0304030504040204" pitchFamily="34" charset="-120"/>
                      </a:endParaRPr>
                    </a:p>
                  </a:txBody>
                  <a:tcPr/>
                </a:tc>
                <a:extLst>
                  <a:ext uri="{0D108BD9-81ED-4DB2-BD59-A6C34878D82A}">
                    <a16:rowId xmlns:a16="http://schemas.microsoft.com/office/drawing/2014/main" val="1389393022"/>
                  </a:ext>
                </a:extLst>
              </a:tr>
              <a:tr h="357199">
                <a:tc>
                  <a:txBody>
                    <a:bodyPr/>
                    <a:lstStyle/>
                    <a:p>
                      <a:pPr algn="ctr"/>
                      <a:r>
                        <a:rPr lang="zh-TW" altLang="en-US" sz="1400" dirty="0">
                          <a:latin typeface="微軟正黑體 Light" panose="020B0304030504040204" pitchFamily="34" charset="-120"/>
                          <a:ea typeface="微軟正黑體 Light" panose="020B0304030504040204" pitchFamily="34" charset="-120"/>
                        </a:rPr>
                        <a:t>萊茵瓦爾應用科大</a:t>
                      </a:r>
                    </a:p>
                  </a:txBody>
                  <a:tcPr/>
                </a:tc>
                <a:tc>
                  <a:txBody>
                    <a:bodyPr/>
                    <a:lstStyle/>
                    <a:p>
                      <a:pPr algn="ctr"/>
                      <a:r>
                        <a:rPr lang="zh-TW" altLang="en-US" sz="1400" dirty="0">
                          <a:latin typeface="微軟正黑體 Light" panose="020B0304030504040204" pitchFamily="34" charset="-120"/>
                          <a:ea typeface="微軟正黑體 Light" panose="020B0304030504040204" pitchFamily="34" charset="-120"/>
                        </a:rPr>
                        <a:t>上學期</a:t>
                      </a:r>
                    </a:p>
                  </a:txBody>
                  <a:tcPr/>
                </a:tc>
                <a:tc>
                  <a:txBody>
                    <a:bodyPr/>
                    <a:lstStyle/>
                    <a:p>
                      <a:pPr algn="ctr"/>
                      <a:r>
                        <a:rPr lang="en-US" altLang="zh-TW" sz="1400" dirty="0">
                          <a:latin typeface="微軟正黑體 Light" panose="020B0304030504040204" pitchFamily="34" charset="-120"/>
                          <a:ea typeface="微軟正黑體 Light" panose="020B0304030504040204" pitchFamily="34" charset="-120"/>
                        </a:rPr>
                        <a:t>6</a:t>
                      </a:r>
                      <a:endParaRPr lang="zh-TW" altLang="en-US" sz="1400" dirty="0">
                        <a:latin typeface="微軟正黑體 Light" panose="020B0304030504040204" pitchFamily="34" charset="-120"/>
                        <a:ea typeface="微軟正黑體 Light" panose="020B0304030504040204" pitchFamily="34" charset="-120"/>
                      </a:endParaRPr>
                    </a:p>
                  </a:txBody>
                  <a:tcPr/>
                </a:tc>
                <a:extLst>
                  <a:ext uri="{0D108BD9-81ED-4DB2-BD59-A6C34878D82A}">
                    <a16:rowId xmlns:a16="http://schemas.microsoft.com/office/drawing/2014/main" val="2740420561"/>
                  </a:ext>
                </a:extLst>
              </a:tr>
              <a:tr h="35719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1400" dirty="0">
                          <a:latin typeface="微軟正黑體 Light" panose="020B0304030504040204" pitchFamily="34" charset="-120"/>
                          <a:ea typeface="微軟正黑體 Light" panose="020B0304030504040204" pitchFamily="34" charset="-120"/>
                        </a:rPr>
                        <a:t>慕尼黑科技大學</a:t>
                      </a:r>
                    </a:p>
                  </a:txBody>
                  <a:tcPr/>
                </a:tc>
                <a:tc>
                  <a:txBody>
                    <a:bodyPr/>
                    <a:lstStyle/>
                    <a:p>
                      <a:pPr algn="ctr"/>
                      <a:r>
                        <a:rPr lang="zh-TW" altLang="en-US" sz="1400" dirty="0">
                          <a:latin typeface="微軟正黑體 Light" panose="020B0304030504040204" pitchFamily="34" charset="-120"/>
                          <a:ea typeface="微軟正黑體 Light" panose="020B0304030504040204" pitchFamily="34" charset="-120"/>
                        </a:rPr>
                        <a:t>下學期</a:t>
                      </a:r>
                    </a:p>
                  </a:txBody>
                  <a:tcPr/>
                </a:tc>
                <a:tc>
                  <a:txBody>
                    <a:bodyPr/>
                    <a:lstStyle/>
                    <a:p>
                      <a:pPr algn="ctr"/>
                      <a:r>
                        <a:rPr lang="en-US" altLang="zh-TW" sz="1400" dirty="0">
                          <a:latin typeface="微軟正黑體 Light" panose="020B0304030504040204" pitchFamily="34" charset="-120"/>
                          <a:ea typeface="微軟正黑體 Light" panose="020B0304030504040204" pitchFamily="34" charset="-120"/>
                        </a:rPr>
                        <a:t>7</a:t>
                      </a:r>
                      <a:endParaRPr lang="zh-TW" altLang="en-US" sz="1400" dirty="0">
                        <a:latin typeface="微軟正黑體 Light" panose="020B0304030504040204" pitchFamily="34" charset="-120"/>
                        <a:ea typeface="微軟正黑體 Light" panose="020B0304030504040204" pitchFamily="34" charset="-120"/>
                      </a:endParaRPr>
                    </a:p>
                  </a:txBody>
                  <a:tcPr/>
                </a:tc>
                <a:extLst>
                  <a:ext uri="{0D108BD9-81ED-4DB2-BD59-A6C34878D82A}">
                    <a16:rowId xmlns:a16="http://schemas.microsoft.com/office/drawing/2014/main" val="2119937713"/>
                  </a:ext>
                </a:extLst>
              </a:tr>
              <a:tr h="35719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1400" dirty="0">
                          <a:latin typeface="微軟正黑體 Light" panose="020B0304030504040204" pitchFamily="34" charset="-120"/>
                          <a:ea typeface="微軟正黑體 Light" panose="020B0304030504040204" pitchFamily="34" charset="-120"/>
                        </a:rPr>
                        <a:t>諾歐商學院</a:t>
                      </a:r>
                    </a:p>
                  </a:txBody>
                  <a:tcPr/>
                </a:tc>
                <a:tc>
                  <a:txBody>
                    <a:bodyPr/>
                    <a:lstStyle/>
                    <a:p>
                      <a:pPr algn="ctr"/>
                      <a:r>
                        <a:rPr lang="zh-TW" altLang="en-US" sz="1400" dirty="0">
                          <a:latin typeface="微軟正黑體 Light" panose="020B0304030504040204" pitchFamily="34" charset="-120"/>
                          <a:ea typeface="微軟正黑體 Light" panose="020B0304030504040204" pitchFamily="34" charset="-120"/>
                        </a:rPr>
                        <a:t>全學年</a:t>
                      </a:r>
                    </a:p>
                  </a:txBody>
                  <a:tcPr/>
                </a:tc>
                <a:tc>
                  <a:txBody>
                    <a:bodyPr/>
                    <a:lstStyle/>
                    <a:p>
                      <a:pPr algn="ctr"/>
                      <a:r>
                        <a:rPr lang="en-US" altLang="zh-TW" sz="1400" dirty="0">
                          <a:latin typeface="微軟正黑體 Light" panose="020B0304030504040204" pitchFamily="34" charset="-120"/>
                          <a:ea typeface="微軟正黑體 Light" panose="020B0304030504040204" pitchFamily="34" charset="-120"/>
                        </a:rPr>
                        <a:t>8</a:t>
                      </a:r>
                      <a:endParaRPr lang="zh-TW" altLang="en-US" sz="1400" dirty="0">
                        <a:latin typeface="微軟正黑體 Light" panose="020B0304030504040204" pitchFamily="34" charset="-120"/>
                        <a:ea typeface="微軟正黑體 Light" panose="020B0304030504040204" pitchFamily="34" charset="-120"/>
                      </a:endParaRPr>
                    </a:p>
                  </a:txBody>
                  <a:tcPr/>
                </a:tc>
                <a:extLst>
                  <a:ext uri="{0D108BD9-81ED-4DB2-BD59-A6C34878D82A}">
                    <a16:rowId xmlns:a16="http://schemas.microsoft.com/office/drawing/2014/main" val="2825484574"/>
                  </a:ext>
                </a:extLst>
              </a:tr>
              <a:tr h="35719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1400" dirty="0">
                          <a:latin typeface="微軟正黑體 Light" panose="020B0304030504040204" pitchFamily="34" charset="-120"/>
                          <a:ea typeface="微軟正黑體 Light" panose="020B0304030504040204" pitchFamily="34" charset="-120"/>
                        </a:rPr>
                        <a:t>慕尼黑科技大學</a:t>
                      </a:r>
                    </a:p>
                  </a:txBody>
                  <a:tcPr/>
                </a:tc>
                <a:tc>
                  <a:txBody>
                    <a:bodyPr/>
                    <a:lstStyle/>
                    <a:p>
                      <a:pPr algn="ctr"/>
                      <a:r>
                        <a:rPr lang="zh-TW" altLang="en-US" sz="1400" dirty="0">
                          <a:latin typeface="微軟正黑體 Light" panose="020B0304030504040204" pitchFamily="34" charset="-120"/>
                          <a:ea typeface="微軟正黑體 Light" panose="020B0304030504040204" pitchFamily="34" charset="-120"/>
                        </a:rPr>
                        <a:t>全學年</a:t>
                      </a:r>
                    </a:p>
                  </a:txBody>
                  <a:tcPr/>
                </a:tc>
                <a:tc>
                  <a:txBody>
                    <a:bodyPr/>
                    <a:lstStyle/>
                    <a:p>
                      <a:pPr algn="ctr"/>
                      <a:r>
                        <a:rPr lang="en-US" altLang="zh-TW" sz="1400" dirty="0">
                          <a:latin typeface="微軟正黑體 Light" panose="020B0304030504040204" pitchFamily="34" charset="-120"/>
                          <a:ea typeface="微軟正黑體 Light" panose="020B0304030504040204" pitchFamily="34" charset="-120"/>
                        </a:rPr>
                        <a:t>9</a:t>
                      </a:r>
                      <a:endParaRPr lang="zh-TW" altLang="en-US" sz="1400" dirty="0">
                        <a:latin typeface="微軟正黑體 Light" panose="020B0304030504040204" pitchFamily="34" charset="-120"/>
                        <a:ea typeface="微軟正黑體 Light" panose="020B0304030504040204" pitchFamily="34" charset="-120"/>
                      </a:endParaRPr>
                    </a:p>
                  </a:txBody>
                  <a:tcPr/>
                </a:tc>
                <a:extLst>
                  <a:ext uri="{0D108BD9-81ED-4DB2-BD59-A6C34878D82A}">
                    <a16:rowId xmlns:a16="http://schemas.microsoft.com/office/drawing/2014/main" val="3024232689"/>
                  </a:ext>
                </a:extLst>
              </a:tr>
              <a:tr h="35719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1400" dirty="0">
                          <a:latin typeface="微軟正黑體 Light" panose="020B0304030504040204" pitchFamily="34" charset="-120"/>
                          <a:ea typeface="微軟正黑體 Light" panose="020B0304030504040204" pitchFamily="34" charset="-120"/>
                        </a:rPr>
                        <a:t>萊茵瓦爾應用科大</a:t>
                      </a:r>
                    </a:p>
                  </a:txBody>
                  <a:tcPr/>
                </a:tc>
                <a:tc>
                  <a:txBody>
                    <a:bodyPr/>
                    <a:lstStyle/>
                    <a:p>
                      <a:pPr algn="ctr"/>
                      <a:r>
                        <a:rPr lang="zh-TW" altLang="en-US" sz="1400" dirty="0">
                          <a:latin typeface="微軟正黑體 Light" panose="020B0304030504040204" pitchFamily="34" charset="-120"/>
                          <a:ea typeface="微軟正黑體 Light" panose="020B0304030504040204" pitchFamily="34" charset="-120"/>
                        </a:rPr>
                        <a:t>全學年</a:t>
                      </a:r>
                    </a:p>
                  </a:txBody>
                  <a:tcPr/>
                </a:tc>
                <a:tc>
                  <a:txBody>
                    <a:bodyPr/>
                    <a:lstStyle/>
                    <a:p>
                      <a:pPr algn="ctr"/>
                      <a:r>
                        <a:rPr lang="en-US" altLang="zh-TW" sz="1400" dirty="0">
                          <a:latin typeface="微軟正黑體 Light" panose="020B0304030504040204" pitchFamily="34" charset="-120"/>
                          <a:ea typeface="微軟正黑體 Light" panose="020B0304030504040204" pitchFamily="34" charset="-120"/>
                        </a:rPr>
                        <a:t>10</a:t>
                      </a:r>
                      <a:endParaRPr lang="zh-TW" altLang="en-US" sz="1400" dirty="0">
                        <a:latin typeface="微軟正黑體 Light" panose="020B0304030504040204" pitchFamily="34" charset="-120"/>
                        <a:ea typeface="微軟正黑體 Light" panose="020B0304030504040204" pitchFamily="34" charset="-120"/>
                      </a:endParaRPr>
                    </a:p>
                  </a:txBody>
                  <a:tcPr/>
                </a:tc>
                <a:extLst>
                  <a:ext uri="{0D108BD9-81ED-4DB2-BD59-A6C34878D82A}">
                    <a16:rowId xmlns:a16="http://schemas.microsoft.com/office/drawing/2014/main" val="1886792864"/>
                  </a:ext>
                </a:extLst>
              </a:tr>
            </a:tbl>
          </a:graphicData>
        </a:graphic>
      </p:graphicFrame>
      <p:sp>
        <p:nvSpPr>
          <p:cNvPr id="16" name="矩形 15"/>
          <p:cNvSpPr/>
          <p:nvPr/>
        </p:nvSpPr>
        <p:spPr>
          <a:xfrm>
            <a:off x="8023123" y="2507226"/>
            <a:ext cx="3701845" cy="1091380"/>
          </a:xfrm>
          <a:prstGeom prst="rect">
            <a:avLst/>
          </a:prstGeom>
          <a:noFill/>
          <a:ln w="508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7" name="矩形 16"/>
          <p:cNvSpPr/>
          <p:nvPr/>
        </p:nvSpPr>
        <p:spPr>
          <a:xfrm>
            <a:off x="8023122" y="3946840"/>
            <a:ext cx="3701845" cy="312339"/>
          </a:xfrm>
          <a:prstGeom prst="rect">
            <a:avLst/>
          </a:prstGeom>
          <a:noFill/>
          <a:ln w="508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8" name="矩形 17"/>
          <p:cNvSpPr/>
          <p:nvPr/>
        </p:nvSpPr>
        <p:spPr>
          <a:xfrm>
            <a:off x="8023121" y="4653031"/>
            <a:ext cx="3701845" cy="312339"/>
          </a:xfrm>
          <a:prstGeom prst="rect">
            <a:avLst/>
          </a:prstGeom>
          <a:noFill/>
          <a:ln w="508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9" name="矩形 18"/>
          <p:cNvSpPr/>
          <p:nvPr/>
        </p:nvSpPr>
        <p:spPr>
          <a:xfrm>
            <a:off x="8023120" y="5370606"/>
            <a:ext cx="3701845" cy="312339"/>
          </a:xfrm>
          <a:prstGeom prst="rect">
            <a:avLst/>
          </a:prstGeom>
          <a:noFill/>
          <a:ln w="508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0" name="向右箭號 19"/>
          <p:cNvSpPr/>
          <p:nvPr/>
        </p:nvSpPr>
        <p:spPr>
          <a:xfrm>
            <a:off x="7148938" y="3848575"/>
            <a:ext cx="757989" cy="550021"/>
          </a:xfrm>
          <a:prstGeom prst="rightArrow">
            <a:avLst/>
          </a:prstGeom>
          <a:gradFill flip="none" rotWithShape="1">
            <a:gsLst>
              <a:gs pos="45000">
                <a:srgbClr val="FFC000"/>
              </a:gs>
              <a:gs pos="100000">
                <a:srgbClr val="FFFF00"/>
              </a:gs>
            </a:gsLst>
            <a:lin ang="13500000" scaled="1"/>
            <a:tileRect/>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1" name="矩形 20"/>
          <p:cNvSpPr/>
          <p:nvPr/>
        </p:nvSpPr>
        <p:spPr>
          <a:xfrm>
            <a:off x="2122291" y="5462607"/>
            <a:ext cx="2914930" cy="584775"/>
          </a:xfrm>
          <a:prstGeom prst="rect">
            <a:avLst/>
          </a:prstGeom>
        </p:spPr>
        <p:txBody>
          <a:bodyPr wrap="square">
            <a:spAutoFit/>
          </a:bodyPr>
          <a:lstStyle/>
          <a:p>
            <a:r>
              <a:rPr lang="zh-TW" altLang="en-US" sz="1600" dirty="0">
                <a:latin typeface="微軟正黑體" panose="020B0604030504040204" pitchFamily="34" charset="-120"/>
                <a:ea typeface="微軟正黑體" panose="020B0604030504040204" pitchFamily="34" charset="-120"/>
              </a:rPr>
              <a:t>國際處「不」介入</a:t>
            </a:r>
            <a:r>
              <a:rPr lang="zh-TW" altLang="en-US" sz="1600" b="1" dirty="0">
                <a:solidFill>
                  <a:schemeClr val="accent1"/>
                </a:solidFill>
                <a:latin typeface="微軟正黑體" panose="020B0604030504040204" pitchFamily="34" charset="-120"/>
                <a:ea typeface="微軟正黑體" panose="020B0604030504040204" pitchFamily="34" charset="-120"/>
              </a:rPr>
              <a:t>學生選課</a:t>
            </a:r>
            <a:r>
              <a:rPr lang="zh-TW" altLang="en-US" sz="1600" dirty="0">
                <a:latin typeface="微軟正黑體" panose="020B0604030504040204" pitchFamily="34" charset="-120"/>
                <a:ea typeface="微軟正黑體" panose="020B0604030504040204" pitchFamily="34" charset="-120"/>
              </a:rPr>
              <a:t>和</a:t>
            </a:r>
            <a:r>
              <a:rPr lang="zh-TW" altLang="en-US" sz="1600" b="1" dirty="0">
                <a:solidFill>
                  <a:schemeClr val="accent1"/>
                </a:solidFill>
                <a:latin typeface="微軟正黑體" panose="020B0604030504040204" pitchFamily="34" charset="-120"/>
                <a:ea typeface="微軟正黑體" panose="020B0604030504040204" pitchFamily="34" charset="-120"/>
              </a:rPr>
              <a:t>成績抵免</a:t>
            </a:r>
            <a:r>
              <a:rPr lang="zh-TW" altLang="en-US" sz="1600" dirty="0">
                <a:latin typeface="微軟正黑體" panose="020B0604030504040204" pitchFamily="34" charset="-120"/>
                <a:ea typeface="微軟正黑體" panose="020B0604030504040204" pitchFamily="34" charset="-120"/>
              </a:rPr>
              <a:t>！請與系上討論。</a:t>
            </a:r>
          </a:p>
        </p:txBody>
      </p:sp>
      <p:grpSp>
        <p:nvGrpSpPr>
          <p:cNvPr id="24" name="群組 23"/>
          <p:cNvGrpSpPr/>
          <p:nvPr/>
        </p:nvGrpSpPr>
        <p:grpSpPr>
          <a:xfrm>
            <a:off x="983299" y="5265174"/>
            <a:ext cx="1235242" cy="949983"/>
            <a:chOff x="288758" y="5386648"/>
            <a:chExt cx="1235242" cy="949983"/>
          </a:xfrm>
        </p:grpSpPr>
        <p:sp>
          <p:nvSpPr>
            <p:cNvPr id="22" name="爆炸 2 21"/>
            <p:cNvSpPr/>
            <p:nvPr/>
          </p:nvSpPr>
          <p:spPr>
            <a:xfrm>
              <a:off x="288758" y="5386648"/>
              <a:ext cx="1235242" cy="949983"/>
            </a:xfrm>
            <a:prstGeom prst="irregularSeal2">
              <a:avLst/>
            </a:prstGeom>
            <a:solidFill>
              <a:schemeClr val="accent3">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2400" b="1" dirty="0">
                <a:solidFill>
                  <a:srgbClr val="002060"/>
                </a:solidFill>
                <a:latin typeface="微軟正黑體" panose="020B0604030504040204" pitchFamily="34" charset="-120"/>
                <a:ea typeface="微軟正黑體" panose="020B0604030504040204" pitchFamily="34" charset="-120"/>
              </a:endParaRPr>
            </a:p>
          </p:txBody>
        </p:sp>
        <p:sp>
          <p:nvSpPr>
            <p:cNvPr id="23" name="文字方塊 22"/>
            <p:cNvSpPr txBox="1"/>
            <p:nvPr/>
          </p:nvSpPr>
          <p:spPr>
            <a:xfrm rot="20019311">
              <a:off x="485859" y="5675833"/>
              <a:ext cx="786063" cy="430887"/>
            </a:xfrm>
            <a:prstGeom prst="rect">
              <a:avLst/>
            </a:prstGeom>
            <a:noFill/>
          </p:spPr>
          <p:txBody>
            <a:bodyPr wrap="square" rtlCol="0">
              <a:spAutoFit/>
            </a:bodyPr>
            <a:lstStyle/>
            <a:p>
              <a:r>
                <a:rPr lang="zh-TW" altLang="en-US" sz="2200" b="1" dirty="0">
                  <a:solidFill>
                    <a:schemeClr val="accent5">
                      <a:lumMod val="75000"/>
                    </a:schemeClr>
                  </a:solidFill>
                  <a:latin typeface="微軟正黑體" panose="020B0604030504040204" pitchFamily="34" charset="-120"/>
                  <a:ea typeface="微軟正黑體" panose="020B0604030504040204" pitchFamily="34" charset="-120"/>
                </a:rPr>
                <a:t>注意</a:t>
              </a:r>
            </a:p>
          </p:txBody>
        </p:sp>
      </p:grpSp>
      <p:grpSp>
        <p:nvGrpSpPr>
          <p:cNvPr id="25" name="群組 24">
            <a:extLst>
              <a:ext uri="{FF2B5EF4-FFF2-40B4-BE49-F238E27FC236}">
                <a16:creationId xmlns:a16="http://schemas.microsoft.com/office/drawing/2014/main" id="{85CDD5B7-569C-477F-A43C-F9F758252DFF}"/>
              </a:ext>
            </a:extLst>
          </p:cNvPr>
          <p:cNvGrpSpPr/>
          <p:nvPr/>
        </p:nvGrpSpPr>
        <p:grpSpPr>
          <a:xfrm>
            <a:off x="8441819" y="933122"/>
            <a:ext cx="1108306" cy="931474"/>
            <a:chOff x="9482459" y="835995"/>
            <a:chExt cx="1497363" cy="1258456"/>
          </a:xfrm>
        </p:grpSpPr>
        <p:sp>
          <p:nvSpPr>
            <p:cNvPr id="26" name="橢圓形圖說文字 6">
              <a:hlinkClick r:id="rId3"/>
              <a:extLst>
                <a:ext uri="{FF2B5EF4-FFF2-40B4-BE49-F238E27FC236}">
                  <a16:creationId xmlns:a16="http://schemas.microsoft.com/office/drawing/2014/main" id="{F17A8328-5BFB-4410-9864-A43E6B495BB7}"/>
                </a:ext>
              </a:extLst>
            </p:cNvPr>
            <p:cNvSpPr/>
            <p:nvPr/>
          </p:nvSpPr>
          <p:spPr>
            <a:xfrm rot="5984977">
              <a:off x="9567800" y="815969"/>
              <a:ext cx="1258456" cy="1298507"/>
            </a:xfrm>
            <a:prstGeom prst="wedgeEllipseCallout">
              <a:avLst>
                <a:gd name="adj1" fmla="val -18073"/>
                <a:gd name="adj2" fmla="val 67417"/>
              </a:avLst>
            </a:prstGeom>
            <a:solidFill>
              <a:srgbClr val="FFC000"/>
            </a:solidFill>
            <a:ln w="28575">
              <a:solidFill>
                <a:srgbClr val="FFFF00"/>
              </a:solidFill>
            </a:ln>
            <a:effectLst>
              <a:outerShdw blurRad="152400" dist="76200" dir="2700000" algn="tl" rotWithShape="0">
                <a:prstClr val="black">
                  <a:alpha val="3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1600"/>
            </a:p>
          </p:txBody>
        </p:sp>
        <p:sp>
          <p:nvSpPr>
            <p:cNvPr id="27" name="文字方塊 26">
              <a:hlinkClick r:id="rId3"/>
              <a:extLst>
                <a:ext uri="{FF2B5EF4-FFF2-40B4-BE49-F238E27FC236}">
                  <a16:creationId xmlns:a16="http://schemas.microsoft.com/office/drawing/2014/main" id="{B5827196-5149-4612-8627-E229D5765247}"/>
                </a:ext>
              </a:extLst>
            </p:cNvPr>
            <p:cNvSpPr txBox="1"/>
            <p:nvPr/>
          </p:nvSpPr>
          <p:spPr>
            <a:xfrm rot="874217">
              <a:off x="9482459" y="1039538"/>
              <a:ext cx="1497363" cy="790053"/>
            </a:xfrm>
            <a:prstGeom prst="rect">
              <a:avLst/>
            </a:prstGeom>
            <a:noFill/>
          </p:spPr>
          <p:txBody>
            <a:bodyPr wrap="square" rtlCol="0">
              <a:spAutoFit/>
            </a:bodyPr>
            <a:lstStyle/>
            <a:p>
              <a:pPr algn="ctr"/>
              <a:r>
                <a:rPr lang="zh-TW" altLang="en-US" sz="1600" b="1" dirty="0">
                  <a:solidFill>
                    <a:schemeClr val="bg1"/>
                  </a:solidFill>
                  <a:latin typeface="微軟正黑體" panose="020B0604030504040204" pitchFamily="34" charset="-120"/>
                  <a:ea typeface="微軟正黑體" panose="020B0604030504040204" pitchFamily="34" charset="-120"/>
                </a:rPr>
                <a:t>姊妹校</a:t>
              </a:r>
              <a:endParaRPr lang="en-US" altLang="zh-TW" sz="1600" b="1" dirty="0">
                <a:solidFill>
                  <a:schemeClr val="bg1"/>
                </a:solidFill>
                <a:latin typeface="微軟正黑體" panose="020B0604030504040204" pitchFamily="34" charset="-120"/>
                <a:ea typeface="微軟正黑體" panose="020B0604030504040204" pitchFamily="34" charset="-120"/>
              </a:endParaRPr>
            </a:p>
            <a:p>
              <a:pPr algn="ctr"/>
              <a:r>
                <a:rPr lang="zh-TW" altLang="en-US" sz="1600" b="1" dirty="0">
                  <a:solidFill>
                    <a:schemeClr val="bg1"/>
                  </a:solidFill>
                  <a:latin typeface="微軟正黑體" panose="020B0604030504040204" pitchFamily="34" charset="-120"/>
                  <a:ea typeface="微軟正黑體" panose="020B0604030504040204" pitchFamily="34" charset="-120"/>
                </a:rPr>
                <a:t>名單查詢</a:t>
              </a:r>
            </a:p>
          </p:txBody>
        </p:sp>
      </p:grpSp>
    </p:spTree>
    <p:extLst>
      <p:ext uri="{BB962C8B-B14F-4D97-AF65-F5344CB8AC3E}">
        <p14:creationId xmlns:p14="http://schemas.microsoft.com/office/powerpoint/2010/main" val="10895313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接點 1">
            <a:extLst>
              <a:ext uri="{FF2B5EF4-FFF2-40B4-BE49-F238E27FC236}">
                <a16:creationId xmlns:a16="http://schemas.microsoft.com/office/drawing/2014/main" id="{C41E84CC-A531-42B2-8B17-772B652C9F33}"/>
              </a:ext>
            </a:extLst>
          </p:cNvPr>
          <p:cNvCxnSpPr/>
          <p:nvPr/>
        </p:nvCxnSpPr>
        <p:spPr>
          <a:xfrm>
            <a:off x="0" y="0"/>
            <a:ext cx="914400" cy="0"/>
          </a:xfrm>
          <a:prstGeom prst="line">
            <a:avLst/>
          </a:prstGeom>
          <a:ln w="0" cap="flat" cmpd="sng" algn="ctr">
            <a:solidFill>
              <a:srgbClr val="FBFFFF"/>
            </a:solidFill>
            <a:prstDash val="solid"/>
            <a:miter lim="800000"/>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6" name="標題 3"/>
          <p:cNvSpPr txBox="1">
            <a:spLocks/>
          </p:cNvSpPr>
          <p:nvPr/>
        </p:nvSpPr>
        <p:spPr>
          <a:xfrm>
            <a:off x="1814097" y="670272"/>
            <a:ext cx="2601160" cy="98155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微軟正黑體" panose="020B0604030504040204" pitchFamily="34" charset="-120"/>
                <a:ea typeface="微軟正黑體" panose="020B0604030504040204" pitchFamily="34" charset="-120"/>
                <a:cs typeface="+mj-cs"/>
              </a:defRPr>
            </a:lvl1pPr>
          </a:lstStyle>
          <a:p>
            <a:r>
              <a:rPr lang="zh-TW" altLang="en-US" sz="3200" b="1" dirty="0">
                <a:solidFill>
                  <a:schemeClr val="accent1"/>
                </a:solidFill>
              </a:rPr>
              <a:t>誰</a:t>
            </a:r>
            <a:br>
              <a:rPr lang="en-US" altLang="zh-TW" sz="3200" dirty="0">
                <a:solidFill>
                  <a:schemeClr val="accent1"/>
                </a:solidFill>
              </a:rPr>
            </a:br>
            <a:r>
              <a:rPr lang="zh-TW" altLang="en-US" sz="2000" dirty="0">
                <a:solidFill>
                  <a:schemeClr val="accent1"/>
                </a:solidFill>
              </a:rPr>
              <a:t>可以申請</a:t>
            </a:r>
          </a:p>
        </p:txBody>
      </p:sp>
      <p:sp>
        <p:nvSpPr>
          <p:cNvPr id="7" name="標題 3"/>
          <p:cNvSpPr txBox="1">
            <a:spLocks/>
          </p:cNvSpPr>
          <p:nvPr/>
        </p:nvSpPr>
        <p:spPr>
          <a:xfrm>
            <a:off x="3861410" y="670272"/>
            <a:ext cx="2601160" cy="98155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微軟正黑體" panose="020B0604030504040204" pitchFamily="34" charset="-120"/>
                <a:ea typeface="微軟正黑體" panose="020B0604030504040204" pitchFamily="34" charset="-120"/>
                <a:cs typeface="+mj-cs"/>
              </a:defRPr>
            </a:lvl1pPr>
          </a:lstStyle>
          <a:p>
            <a:r>
              <a:rPr lang="zh-TW" altLang="en-US" sz="3200" b="1" dirty="0">
                <a:solidFill>
                  <a:schemeClr val="accent2"/>
                </a:solidFill>
              </a:rPr>
              <a:t>怎麼</a:t>
            </a:r>
            <a:br>
              <a:rPr lang="en-US" altLang="zh-TW" sz="3200" dirty="0">
                <a:solidFill>
                  <a:schemeClr val="accent2"/>
                </a:solidFill>
              </a:rPr>
            </a:br>
            <a:r>
              <a:rPr lang="zh-TW" altLang="en-US" sz="2000" dirty="0">
                <a:solidFill>
                  <a:schemeClr val="accent2"/>
                </a:solidFill>
              </a:rPr>
              <a:t>申請</a:t>
            </a:r>
          </a:p>
        </p:txBody>
      </p:sp>
      <p:sp>
        <p:nvSpPr>
          <p:cNvPr id="8" name="標題 3"/>
          <p:cNvSpPr txBox="1">
            <a:spLocks/>
          </p:cNvSpPr>
          <p:nvPr/>
        </p:nvSpPr>
        <p:spPr>
          <a:xfrm>
            <a:off x="7922080" y="670272"/>
            <a:ext cx="2601160" cy="98155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微軟正黑體" panose="020B0604030504040204" pitchFamily="34" charset="-120"/>
                <a:ea typeface="微軟正黑體" panose="020B0604030504040204" pitchFamily="34" charset="-120"/>
                <a:cs typeface="+mj-cs"/>
              </a:defRPr>
            </a:lvl1pPr>
          </a:lstStyle>
          <a:p>
            <a:r>
              <a:rPr lang="zh-TW" altLang="en-US" sz="3200" b="1" dirty="0">
                <a:solidFill>
                  <a:schemeClr val="accent5"/>
                </a:solidFill>
              </a:rPr>
              <a:t>錢</a:t>
            </a:r>
            <a:br>
              <a:rPr lang="en-US" altLang="zh-TW" sz="3200" dirty="0">
                <a:solidFill>
                  <a:schemeClr val="accent5"/>
                </a:solidFill>
              </a:rPr>
            </a:br>
            <a:r>
              <a:rPr lang="zh-TW" altLang="en-US" sz="2000" dirty="0">
                <a:solidFill>
                  <a:schemeClr val="accent5"/>
                </a:solidFill>
              </a:rPr>
              <a:t>從哪裡來</a:t>
            </a:r>
          </a:p>
        </p:txBody>
      </p:sp>
      <p:sp>
        <p:nvSpPr>
          <p:cNvPr id="9" name="標題 3"/>
          <p:cNvSpPr txBox="1">
            <a:spLocks/>
          </p:cNvSpPr>
          <p:nvPr/>
        </p:nvSpPr>
        <p:spPr>
          <a:xfrm>
            <a:off x="9969392" y="670272"/>
            <a:ext cx="2601160" cy="98155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微軟正黑體" panose="020B0604030504040204" pitchFamily="34" charset="-120"/>
                <a:ea typeface="微軟正黑體" panose="020B0604030504040204" pitchFamily="34" charset="-120"/>
                <a:cs typeface="+mj-cs"/>
              </a:defRPr>
            </a:lvl1pPr>
          </a:lstStyle>
          <a:p>
            <a:r>
              <a:rPr lang="zh-TW" altLang="en-US" sz="3200" b="1" dirty="0">
                <a:solidFill>
                  <a:schemeClr val="accent6"/>
                </a:solidFill>
              </a:rPr>
              <a:t>友善</a:t>
            </a:r>
            <a:br>
              <a:rPr lang="en-US" altLang="zh-TW" sz="3200" dirty="0">
                <a:solidFill>
                  <a:schemeClr val="accent6"/>
                </a:solidFill>
              </a:rPr>
            </a:br>
            <a:r>
              <a:rPr lang="zh-TW" altLang="en-US" sz="2000" dirty="0">
                <a:solidFill>
                  <a:schemeClr val="accent6"/>
                </a:solidFill>
              </a:rPr>
              <a:t>提醒</a:t>
            </a:r>
          </a:p>
        </p:txBody>
      </p:sp>
      <p:sp>
        <p:nvSpPr>
          <p:cNvPr id="10" name="標題 4"/>
          <p:cNvSpPr>
            <a:spLocks noGrp="1"/>
          </p:cNvSpPr>
          <p:nvPr>
            <p:ph type="title"/>
          </p:nvPr>
        </p:nvSpPr>
        <p:spPr>
          <a:xfrm>
            <a:off x="5962287" y="3539613"/>
            <a:ext cx="6053100" cy="1814052"/>
          </a:xfrm>
        </p:spPr>
        <p:txBody>
          <a:bodyPr>
            <a:normAutofit/>
          </a:bodyPr>
          <a:lstStyle/>
          <a:p>
            <a:r>
              <a:rPr lang="zh-TW" altLang="en-US" sz="11500" b="1" dirty="0">
                <a:solidFill>
                  <a:schemeClr val="accent3"/>
                </a:solidFill>
              </a:rPr>
              <a:t>錄取</a:t>
            </a:r>
            <a:r>
              <a:rPr lang="zh-TW" altLang="en-US" sz="6600" dirty="0">
                <a:solidFill>
                  <a:schemeClr val="accent3"/>
                </a:solidFill>
              </a:rPr>
              <a:t>方式</a:t>
            </a:r>
          </a:p>
        </p:txBody>
      </p:sp>
      <p:sp>
        <p:nvSpPr>
          <p:cNvPr id="11" name="頁尾版面配置區 3">
            <a:extLst>
              <a:ext uri="{FF2B5EF4-FFF2-40B4-BE49-F238E27FC236}">
                <a16:creationId xmlns:a16="http://schemas.microsoft.com/office/drawing/2014/main" id="{18161F00-63C1-401E-9842-B692C68A3153}"/>
              </a:ext>
            </a:extLst>
          </p:cNvPr>
          <p:cNvSpPr>
            <a:spLocks noGrp="1"/>
          </p:cNvSpPr>
          <p:nvPr>
            <p:ph type="ftr" sz="quarter" idx="11"/>
          </p:nvPr>
        </p:nvSpPr>
        <p:spPr>
          <a:xfrm>
            <a:off x="520200" y="6356350"/>
            <a:ext cx="4114800" cy="365125"/>
          </a:xfrm>
        </p:spPr>
        <p:txBody>
          <a:bodyPr/>
          <a:lstStyle/>
          <a:p>
            <a:r>
              <a:rPr lang="zh-TW" altLang="en-US" dirty="0"/>
              <a:t>交換生申請暨甄選說明</a:t>
            </a:r>
          </a:p>
        </p:txBody>
      </p:sp>
    </p:spTree>
    <p:extLst>
      <p:ext uri="{BB962C8B-B14F-4D97-AF65-F5344CB8AC3E}">
        <p14:creationId xmlns:p14="http://schemas.microsoft.com/office/powerpoint/2010/main" val="38260812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接點 1">
            <a:extLst>
              <a:ext uri="{FF2B5EF4-FFF2-40B4-BE49-F238E27FC236}">
                <a16:creationId xmlns:a16="http://schemas.microsoft.com/office/drawing/2014/main" id="{5529C980-1ADB-4C96-8537-505EA79362ED}"/>
              </a:ext>
            </a:extLst>
          </p:cNvPr>
          <p:cNvCxnSpPr/>
          <p:nvPr/>
        </p:nvCxnSpPr>
        <p:spPr>
          <a:xfrm>
            <a:off x="0" y="0"/>
            <a:ext cx="914400" cy="0"/>
          </a:xfrm>
          <a:prstGeom prst="line">
            <a:avLst/>
          </a:prstGeom>
          <a:ln w="0" cap="flat" cmpd="sng" algn="ctr">
            <a:solidFill>
              <a:srgbClr val="FBFFFF"/>
            </a:solidFill>
            <a:prstDash val="solid"/>
            <a:miter lim="800000"/>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graphicFrame>
        <p:nvGraphicFramePr>
          <p:cNvPr id="9" name="內容版面配置區 8"/>
          <p:cNvGraphicFramePr>
            <a:graphicFrameLocks noGrp="1"/>
          </p:cNvGraphicFramePr>
          <p:nvPr>
            <p:ph idx="1"/>
            <p:extLst>
              <p:ext uri="{D42A27DB-BD31-4B8C-83A1-F6EECF244321}">
                <p14:modId xmlns:p14="http://schemas.microsoft.com/office/powerpoint/2010/main" val="1185152407"/>
              </p:ext>
            </p:extLst>
          </p:nvPr>
        </p:nvGraphicFramePr>
        <p:xfrm>
          <a:off x="838200" y="1825625"/>
          <a:ext cx="4972050" cy="4351338"/>
        </p:xfrm>
        <a:graphic>
          <a:graphicData uri="http://schemas.openxmlformats.org/drawingml/2006/chart">
            <c:chart xmlns:c="http://schemas.openxmlformats.org/drawingml/2006/chart" xmlns:r="http://schemas.openxmlformats.org/officeDocument/2006/relationships" r:id="rId3"/>
          </a:graphicData>
        </a:graphic>
      </p:graphicFrame>
      <p:sp>
        <p:nvSpPr>
          <p:cNvPr id="6" name="標題 3"/>
          <p:cNvSpPr>
            <a:spLocks noGrp="1"/>
          </p:cNvSpPr>
          <p:nvPr>
            <p:ph type="title"/>
          </p:nvPr>
        </p:nvSpPr>
        <p:spPr>
          <a:xfrm>
            <a:off x="1925052" y="365125"/>
            <a:ext cx="8274025" cy="1325563"/>
          </a:xfrm>
        </p:spPr>
        <p:txBody>
          <a:bodyPr>
            <a:normAutofit/>
          </a:bodyPr>
          <a:lstStyle/>
          <a:p>
            <a:pPr algn="ctr"/>
            <a:r>
              <a:rPr lang="zh-TW" altLang="en-US" dirty="0">
                <a:solidFill>
                  <a:schemeClr val="accent3">
                    <a:lumMod val="75000"/>
                  </a:schemeClr>
                </a:solidFill>
              </a:rPr>
              <a:t>成績採計方式</a:t>
            </a:r>
            <a:endParaRPr lang="zh-TW" altLang="en-US" b="1" dirty="0">
              <a:solidFill>
                <a:schemeClr val="accent3">
                  <a:lumMod val="75000"/>
                </a:schemeClr>
              </a:solidFill>
            </a:endParaRPr>
          </a:p>
        </p:txBody>
      </p:sp>
      <p:graphicFrame>
        <p:nvGraphicFramePr>
          <p:cNvPr id="10" name="內容版面配置區 8"/>
          <p:cNvGraphicFramePr>
            <a:graphicFrameLocks/>
          </p:cNvGraphicFramePr>
          <p:nvPr>
            <p:extLst>
              <p:ext uri="{D42A27DB-BD31-4B8C-83A1-F6EECF244321}">
                <p14:modId xmlns:p14="http://schemas.microsoft.com/office/powerpoint/2010/main" val="2636769745"/>
              </p:ext>
            </p:extLst>
          </p:nvPr>
        </p:nvGraphicFramePr>
        <p:xfrm>
          <a:off x="6348843" y="1431712"/>
          <a:ext cx="4972050" cy="4740911"/>
        </p:xfrm>
        <a:graphic>
          <a:graphicData uri="http://schemas.openxmlformats.org/drawingml/2006/chart">
            <c:chart xmlns:c="http://schemas.openxmlformats.org/drawingml/2006/chart" xmlns:r="http://schemas.openxmlformats.org/officeDocument/2006/relationships" r:id="rId4"/>
          </a:graphicData>
        </a:graphic>
      </p:graphicFrame>
      <p:sp>
        <p:nvSpPr>
          <p:cNvPr id="11" name="文字方塊 10"/>
          <p:cNvSpPr txBox="1"/>
          <p:nvPr/>
        </p:nvSpPr>
        <p:spPr>
          <a:xfrm>
            <a:off x="3456039" y="3903626"/>
            <a:ext cx="1165122" cy="1015663"/>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zh-TW" altLang="en-US" dirty="0">
                <a:solidFill>
                  <a:schemeClr val="bg1"/>
                </a:solidFill>
                <a:latin typeface="微軟正黑體" panose="020B0604030504040204" pitchFamily="34" charset="-120"/>
                <a:ea typeface="微軟正黑體" panose="020B0604030504040204" pitchFamily="34" charset="-120"/>
              </a:rPr>
              <a:t>外語能力成績</a:t>
            </a:r>
            <a:endParaRPr lang="en-US" altLang="zh-TW" dirty="0">
              <a:solidFill>
                <a:schemeClr val="bg1"/>
              </a:solidFill>
              <a:latin typeface="微軟正黑體" panose="020B0604030504040204" pitchFamily="34" charset="-120"/>
              <a:ea typeface="微軟正黑體" panose="020B0604030504040204" pitchFamily="34" charset="-120"/>
            </a:endParaRPr>
          </a:p>
          <a:p>
            <a:pPr algn="ctr"/>
            <a:r>
              <a:rPr lang="en-US" altLang="zh-TW" sz="2200" b="1" dirty="0">
                <a:solidFill>
                  <a:schemeClr val="bg1"/>
                </a:solidFill>
                <a:latin typeface="微軟正黑體" panose="020B0604030504040204" pitchFamily="34" charset="-120"/>
                <a:ea typeface="微軟正黑體" panose="020B0604030504040204" pitchFamily="34" charset="-120"/>
              </a:rPr>
              <a:t>60%</a:t>
            </a:r>
            <a:endParaRPr lang="zh-TW" altLang="en-US" sz="2200" b="1" dirty="0">
              <a:solidFill>
                <a:schemeClr val="bg1"/>
              </a:solidFill>
              <a:latin typeface="微軟正黑體" panose="020B0604030504040204" pitchFamily="34" charset="-120"/>
              <a:ea typeface="微軟正黑體" panose="020B0604030504040204" pitchFamily="34" charset="-120"/>
            </a:endParaRPr>
          </a:p>
        </p:txBody>
      </p:sp>
      <p:sp>
        <p:nvSpPr>
          <p:cNvPr id="12" name="文字方塊 11"/>
          <p:cNvSpPr txBox="1"/>
          <p:nvPr/>
        </p:nvSpPr>
        <p:spPr>
          <a:xfrm>
            <a:off x="2203347" y="3059371"/>
            <a:ext cx="1165122" cy="1015663"/>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zh-TW" altLang="en-US" dirty="0">
                <a:solidFill>
                  <a:schemeClr val="bg1"/>
                </a:solidFill>
                <a:effectLst>
                  <a:outerShdw blurRad="50800" dist="38100" dir="2700000" algn="tl" rotWithShape="0">
                    <a:prstClr val="black">
                      <a:alpha val="40000"/>
                    </a:prstClr>
                  </a:outerShdw>
                </a:effectLst>
                <a:latin typeface="微軟正黑體" panose="020B0604030504040204" pitchFamily="34" charset="-120"/>
                <a:ea typeface="微軟正黑體" panose="020B0604030504040204" pitchFamily="34" charset="-120"/>
              </a:rPr>
              <a:t>歷年學業平均成績</a:t>
            </a:r>
            <a:r>
              <a:rPr lang="en-US" altLang="zh-TW" sz="2200" b="1" dirty="0">
                <a:solidFill>
                  <a:schemeClr val="bg1"/>
                </a:solidFill>
                <a:effectLst>
                  <a:outerShdw blurRad="50800" dist="38100" dir="2700000" algn="tl" rotWithShape="0">
                    <a:prstClr val="black">
                      <a:alpha val="40000"/>
                    </a:prstClr>
                  </a:outerShdw>
                </a:effectLst>
                <a:latin typeface="微軟正黑體" panose="020B0604030504040204" pitchFamily="34" charset="-120"/>
                <a:ea typeface="微軟正黑體" panose="020B0604030504040204" pitchFamily="34" charset="-120"/>
              </a:rPr>
              <a:t>20%</a:t>
            </a:r>
            <a:endParaRPr lang="zh-TW" altLang="en-US" sz="2200" b="1" dirty="0">
              <a:solidFill>
                <a:schemeClr val="bg1"/>
              </a:solidFill>
              <a:effectLst>
                <a:outerShdw blurRad="50800" dist="38100" dir="2700000" algn="tl" rotWithShape="0">
                  <a:prstClr val="black">
                    <a:alpha val="40000"/>
                  </a:prstClr>
                </a:outerShdw>
              </a:effectLst>
              <a:latin typeface="微軟正黑體" panose="020B0604030504040204" pitchFamily="34" charset="-120"/>
              <a:ea typeface="微軟正黑體" panose="020B0604030504040204" pitchFamily="34" charset="-120"/>
            </a:endParaRPr>
          </a:p>
        </p:txBody>
      </p:sp>
      <p:sp>
        <p:nvSpPr>
          <p:cNvPr id="13" name="文字方塊 12"/>
          <p:cNvSpPr txBox="1"/>
          <p:nvPr/>
        </p:nvSpPr>
        <p:spPr>
          <a:xfrm>
            <a:off x="1781312" y="4148744"/>
            <a:ext cx="1165122" cy="923330"/>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zh-TW" altLang="en-US" sz="1600" dirty="0">
                <a:solidFill>
                  <a:schemeClr val="bg1"/>
                </a:solidFill>
                <a:latin typeface="微軟正黑體" panose="020B0604030504040204" pitchFamily="34" charset="-120"/>
                <a:ea typeface="微軟正黑體" panose="020B0604030504040204" pitchFamily="34" charset="-120"/>
              </a:rPr>
              <a:t>歷年平均班級名次</a:t>
            </a:r>
            <a:r>
              <a:rPr lang="en-US" altLang="zh-TW" sz="2200" b="1" dirty="0">
                <a:solidFill>
                  <a:schemeClr val="bg1"/>
                </a:solidFill>
                <a:latin typeface="微軟正黑體" panose="020B0604030504040204" pitchFamily="34" charset="-120"/>
                <a:ea typeface="微軟正黑體" panose="020B0604030504040204" pitchFamily="34" charset="-120"/>
              </a:rPr>
              <a:t>20%</a:t>
            </a:r>
            <a:endParaRPr lang="zh-TW" altLang="en-US" sz="2200" b="1" dirty="0">
              <a:solidFill>
                <a:schemeClr val="bg1"/>
              </a:solidFill>
              <a:latin typeface="微軟正黑體" panose="020B0604030504040204" pitchFamily="34" charset="-120"/>
              <a:ea typeface="微軟正黑體" panose="020B0604030504040204" pitchFamily="34" charset="-120"/>
            </a:endParaRPr>
          </a:p>
        </p:txBody>
      </p:sp>
      <p:sp>
        <p:nvSpPr>
          <p:cNvPr id="14" name="文字方塊 13"/>
          <p:cNvSpPr txBox="1"/>
          <p:nvPr/>
        </p:nvSpPr>
        <p:spPr>
          <a:xfrm>
            <a:off x="7570839" y="4001294"/>
            <a:ext cx="1165122" cy="984885"/>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zh-TW" altLang="en-US" dirty="0">
                <a:solidFill>
                  <a:schemeClr val="bg1"/>
                </a:solidFill>
                <a:latin typeface="微軟正黑體" panose="020B0604030504040204" pitchFamily="34" charset="-120"/>
                <a:ea typeface="微軟正黑體" panose="020B0604030504040204" pitchFamily="34" charset="-120"/>
              </a:rPr>
              <a:t>歷年平均班級名次</a:t>
            </a:r>
            <a:r>
              <a:rPr lang="en-US" altLang="zh-TW" sz="2200" b="1" dirty="0">
                <a:solidFill>
                  <a:schemeClr val="bg1"/>
                </a:solidFill>
                <a:latin typeface="微軟正黑體" panose="020B0604030504040204" pitchFamily="34" charset="-120"/>
                <a:ea typeface="微軟正黑體" panose="020B0604030504040204" pitchFamily="34" charset="-120"/>
              </a:rPr>
              <a:t>50%</a:t>
            </a:r>
            <a:endParaRPr lang="zh-TW" altLang="en-US" sz="2200" b="1" dirty="0">
              <a:solidFill>
                <a:schemeClr val="bg1"/>
              </a:solidFill>
              <a:latin typeface="微軟正黑體" panose="020B0604030504040204" pitchFamily="34" charset="-120"/>
              <a:ea typeface="微軟正黑體" panose="020B0604030504040204" pitchFamily="34" charset="-120"/>
            </a:endParaRPr>
          </a:p>
        </p:txBody>
      </p:sp>
      <p:sp>
        <p:nvSpPr>
          <p:cNvPr id="15" name="文字方塊 14"/>
          <p:cNvSpPr txBox="1"/>
          <p:nvPr/>
        </p:nvSpPr>
        <p:spPr>
          <a:xfrm>
            <a:off x="8919871" y="4001293"/>
            <a:ext cx="1165122" cy="984885"/>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zh-TW" altLang="en-US" dirty="0">
                <a:solidFill>
                  <a:schemeClr val="bg1"/>
                </a:solidFill>
                <a:latin typeface="微軟正黑體" panose="020B0604030504040204" pitchFamily="34" charset="-120"/>
                <a:ea typeface="微軟正黑體" panose="020B0604030504040204" pitchFamily="34" charset="-120"/>
              </a:rPr>
              <a:t>歷年學業平均成績</a:t>
            </a:r>
            <a:r>
              <a:rPr lang="en-US" altLang="zh-TW" sz="2200" b="1" dirty="0">
                <a:solidFill>
                  <a:schemeClr val="bg1"/>
                </a:solidFill>
                <a:latin typeface="微軟正黑體" panose="020B0604030504040204" pitchFamily="34" charset="-120"/>
                <a:ea typeface="微軟正黑體" panose="020B0604030504040204" pitchFamily="34" charset="-120"/>
              </a:rPr>
              <a:t>50%</a:t>
            </a:r>
            <a:endParaRPr lang="zh-TW" altLang="en-US" sz="2200" b="1" dirty="0">
              <a:solidFill>
                <a:schemeClr val="bg1"/>
              </a:solidFill>
              <a:latin typeface="微軟正黑體" panose="020B0604030504040204" pitchFamily="34" charset="-120"/>
              <a:ea typeface="微軟正黑體" panose="020B0604030504040204" pitchFamily="34" charset="-120"/>
            </a:endParaRPr>
          </a:p>
        </p:txBody>
      </p:sp>
      <p:sp>
        <p:nvSpPr>
          <p:cNvPr id="16" name="文字方塊 15"/>
          <p:cNvSpPr txBox="1"/>
          <p:nvPr/>
        </p:nvSpPr>
        <p:spPr>
          <a:xfrm>
            <a:off x="838201" y="685376"/>
            <a:ext cx="2241884" cy="566950"/>
          </a:xfrm>
          <a:prstGeom prst="rect">
            <a:avLst/>
          </a:prstGeom>
          <a:noFill/>
        </p:spPr>
        <p:txBody>
          <a:bodyPr wrap="square" rtlCol="0">
            <a:spAutoFit/>
          </a:bodyPr>
          <a:lstStyle/>
          <a:p>
            <a:pPr>
              <a:lnSpc>
                <a:spcPts val="1800"/>
              </a:lnSpc>
            </a:pPr>
            <a:r>
              <a:rPr lang="zh-TW" altLang="en-US" sz="2400" b="1" dirty="0">
                <a:solidFill>
                  <a:schemeClr val="bg1"/>
                </a:solidFill>
                <a:latin typeface="微軟正黑體" panose="020B0604030504040204" pitchFamily="34" charset="-120"/>
                <a:ea typeface="微軟正黑體" panose="020B0604030504040204" pitchFamily="34" charset="-120"/>
              </a:rPr>
              <a:t>錄取</a:t>
            </a:r>
            <a:endParaRPr lang="en-US" altLang="zh-TW" sz="2400" b="1" dirty="0">
              <a:solidFill>
                <a:schemeClr val="bg1"/>
              </a:solidFill>
              <a:latin typeface="微軟正黑體" panose="020B0604030504040204" pitchFamily="34" charset="-120"/>
              <a:ea typeface="微軟正黑體" panose="020B0604030504040204" pitchFamily="34" charset="-120"/>
            </a:endParaRPr>
          </a:p>
          <a:p>
            <a:pPr>
              <a:lnSpc>
                <a:spcPts val="1800"/>
              </a:lnSpc>
            </a:pPr>
            <a:r>
              <a:rPr lang="zh-TW" altLang="en-US" sz="2400" b="1" dirty="0">
                <a:solidFill>
                  <a:schemeClr val="bg1"/>
                </a:solidFill>
                <a:latin typeface="微軟正黑體" panose="020B0604030504040204" pitchFamily="34" charset="-120"/>
                <a:ea typeface="微軟正黑體" panose="020B0604030504040204" pitchFamily="34" charset="-120"/>
              </a:rPr>
              <a:t>　　</a:t>
            </a:r>
            <a:r>
              <a:rPr lang="zh-TW" altLang="en-US" sz="2400" dirty="0">
                <a:solidFill>
                  <a:schemeClr val="accent3"/>
                </a:solidFill>
                <a:latin typeface="微軟正黑體" panose="020B0604030504040204" pitchFamily="34" charset="-120"/>
                <a:ea typeface="微軟正黑體" panose="020B0604030504040204" pitchFamily="34" charset="-120"/>
              </a:rPr>
              <a:t>方式</a:t>
            </a:r>
          </a:p>
        </p:txBody>
      </p:sp>
    </p:spTree>
    <p:extLst>
      <p:ext uri="{BB962C8B-B14F-4D97-AF65-F5344CB8AC3E}">
        <p14:creationId xmlns:p14="http://schemas.microsoft.com/office/powerpoint/2010/main" val="20607172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接點 4">
            <a:extLst>
              <a:ext uri="{FF2B5EF4-FFF2-40B4-BE49-F238E27FC236}">
                <a16:creationId xmlns:a16="http://schemas.microsoft.com/office/drawing/2014/main" id="{128E1E95-16B7-4D96-B384-3FB23EE7982B}"/>
              </a:ext>
            </a:extLst>
          </p:cNvPr>
          <p:cNvCxnSpPr/>
          <p:nvPr/>
        </p:nvCxnSpPr>
        <p:spPr>
          <a:xfrm>
            <a:off x="0" y="0"/>
            <a:ext cx="914400" cy="0"/>
          </a:xfrm>
          <a:prstGeom prst="line">
            <a:avLst/>
          </a:prstGeom>
          <a:ln w="0" cap="flat" cmpd="sng" algn="ctr">
            <a:solidFill>
              <a:srgbClr val="FBFFFF"/>
            </a:solidFill>
            <a:prstDash val="solid"/>
            <a:miter lim="800000"/>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3" name="矩形: 圓角 2">
            <a:extLst>
              <a:ext uri="{FF2B5EF4-FFF2-40B4-BE49-F238E27FC236}">
                <a16:creationId xmlns:a16="http://schemas.microsoft.com/office/drawing/2014/main" id="{DDC96D27-BEAA-46E2-A180-87DA7C3CCD59}"/>
              </a:ext>
            </a:extLst>
          </p:cNvPr>
          <p:cNvSpPr/>
          <p:nvPr/>
        </p:nvSpPr>
        <p:spPr>
          <a:xfrm rot="20535559">
            <a:off x="7882178" y="3762213"/>
            <a:ext cx="1445554" cy="481693"/>
          </a:xfrm>
          <a:prstGeom prst="roundRect">
            <a:avLst>
              <a:gd name="adj" fmla="val 50000"/>
            </a:avLst>
          </a:prstGeom>
          <a:solidFill>
            <a:srgbClr val="FFFF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1200" b="1" dirty="0">
                <a:solidFill>
                  <a:schemeClr val="tx1"/>
                </a:solidFill>
                <a:latin typeface="微軟正黑體" panose="020B0604030504040204" pitchFamily="34" charset="-120"/>
                <a:ea typeface="微軟正黑體" panose="020B0604030504040204" pitchFamily="34" charset="-120"/>
              </a:rPr>
              <a:t>點選下載對照表</a:t>
            </a:r>
          </a:p>
        </p:txBody>
      </p:sp>
      <p:graphicFrame>
        <p:nvGraphicFramePr>
          <p:cNvPr id="2" name="資料庫圖表 1">
            <a:hlinkClick r:id="rId3"/>
            <a:extLst>
              <a:ext uri="{FF2B5EF4-FFF2-40B4-BE49-F238E27FC236}">
                <a16:creationId xmlns:a16="http://schemas.microsoft.com/office/drawing/2014/main" id="{A17887E5-DCE1-46A5-9A18-8CBF7867B35D}"/>
              </a:ext>
            </a:extLst>
          </p:cNvPr>
          <p:cNvGraphicFramePr/>
          <p:nvPr>
            <p:extLst>
              <p:ext uri="{D42A27DB-BD31-4B8C-83A1-F6EECF244321}">
                <p14:modId xmlns:p14="http://schemas.microsoft.com/office/powerpoint/2010/main" val="3982163980"/>
              </p:ext>
            </p:extLst>
          </p:nvPr>
        </p:nvGraphicFramePr>
        <p:xfrm>
          <a:off x="2032000" y="1805913"/>
          <a:ext cx="8128000" cy="394982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4" name="標題 3"/>
          <p:cNvSpPr txBox="1">
            <a:spLocks/>
          </p:cNvSpPr>
          <p:nvPr/>
        </p:nvSpPr>
        <p:spPr>
          <a:xfrm>
            <a:off x="1925052" y="365125"/>
            <a:ext cx="8274025" cy="1325563"/>
          </a:xfrm>
          <a:prstGeom prst="rect">
            <a:avLst/>
          </a:prstGeom>
        </p:spPr>
        <p:txBody>
          <a:bodyPr vert="horz" lIns="91440" tIns="45720" rIns="91440" bIns="45720" rtlCol="0" anchor="ctr">
            <a:normAutofit/>
          </a:bodyPr>
          <a:lstStyle>
            <a:lvl1pPr algn="r" defTabSz="914400" rtl="0" eaLnBrk="1" latinLnBrk="0" hangingPunct="1">
              <a:lnSpc>
                <a:spcPct val="90000"/>
              </a:lnSpc>
              <a:spcBef>
                <a:spcPct val="0"/>
              </a:spcBef>
              <a:buNone/>
              <a:defRPr sz="5400" b="1" kern="1200">
                <a:solidFill>
                  <a:schemeClr val="tx1"/>
                </a:solidFill>
                <a:latin typeface="微軟正黑體" panose="020B0604030504040204" pitchFamily="34" charset="-120"/>
                <a:ea typeface="微軟正黑體" panose="020B0604030504040204" pitchFamily="34" charset="-120"/>
                <a:cs typeface="+mj-cs"/>
              </a:defRPr>
            </a:lvl1pPr>
          </a:lstStyle>
          <a:p>
            <a:pPr algn="ctr"/>
            <a:r>
              <a:rPr lang="zh-TW" altLang="en-US" dirty="0">
                <a:solidFill>
                  <a:schemeClr val="accent3">
                    <a:lumMod val="75000"/>
                  </a:schemeClr>
                </a:solidFill>
              </a:rPr>
              <a:t>外語成績積分對照表</a:t>
            </a:r>
          </a:p>
        </p:txBody>
      </p:sp>
      <p:sp>
        <p:nvSpPr>
          <p:cNvPr id="23" name="矩形 22"/>
          <p:cNvSpPr/>
          <p:nvPr/>
        </p:nvSpPr>
        <p:spPr>
          <a:xfrm>
            <a:off x="6344776" y="5409299"/>
            <a:ext cx="2627163" cy="461665"/>
          </a:xfrm>
          <a:prstGeom prst="rect">
            <a:avLst/>
          </a:prstGeom>
        </p:spPr>
        <p:txBody>
          <a:bodyPr wrap="square">
            <a:spAutoFit/>
          </a:bodyPr>
          <a:lstStyle/>
          <a:p>
            <a:r>
              <a:rPr lang="zh-TW" altLang="en-US" sz="1200" dirty="0">
                <a:latin typeface="微軟正黑體 Light" panose="020B0304030504040204" pitchFamily="34" charset="-120"/>
                <a:ea typeface="微軟正黑體 Light" panose="020B0304030504040204" pitchFamily="34" charset="-120"/>
              </a:rPr>
              <a:t>托福成績</a:t>
            </a:r>
            <a:r>
              <a:rPr lang="zh-TW" altLang="en-US" sz="1200" b="1" dirty="0">
                <a:solidFill>
                  <a:schemeClr val="accent1"/>
                </a:solidFill>
                <a:latin typeface="微軟正黑體 Light" panose="020B0304030504040204" pitchFamily="34" charset="-120"/>
                <a:ea typeface="微軟正黑體 Light" panose="020B0304030504040204" pitchFamily="34" charset="-120"/>
              </a:rPr>
              <a:t>不採用</a:t>
            </a:r>
            <a:r>
              <a:rPr lang="zh-TW" altLang="en-US" sz="1200" dirty="0">
                <a:latin typeface="微軟正黑體 Light" panose="020B0304030504040204" pitchFamily="34" charset="-120"/>
                <a:ea typeface="微軟正黑體 Light" panose="020B0304030504040204" pitchFamily="34" charset="-120"/>
              </a:rPr>
              <a:t>新制</a:t>
            </a:r>
            <a:endParaRPr lang="en-US" altLang="zh-TW" sz="1200" dirty="0">
              <a:latin typeface="微軟正黑體 Light" panose="020B0304030504040204" pitchFamily="34" charset="-120"/>
              <a:ea typeface="微軟正黑體 Light" panose="020B0304030504040204" pitchFamily="34" charset="-120"/>
            </a:endParaRPr>
          </a:p>
          <a:p>
            <a:r>
              <a:rPr lang="zh-TW" altLang="en-US" sz="1200" dirty="0">
                <a:latin typeface="微軟正黑體 Light" panose="020B0304030504040204" pitchFamily="34" charset="-120"/>
                <a:ea typeface="微軟正黑體 Light" panose="020B0304030504040204" pitchFamily="34" charset="-120"/>
              </a:rPr>
              <a:t>The Best Score成績申請。</a:t>
            </a:r>
          </a:p>
        </p:txBody>
      </p:sp>
      <p:sp>
        <p:nvSpPr>
          <p:cNvPr id="26" name="文字方塊 25"/>
          <p:cNvSpPr txBox="1"/>
          <p:nvPr/>
        </p:nvSpPr>
        <p:spPr>
          <a:xfrm>
            <a:off x="838201" y="685376"/>
            <a:ext cx="2241884" cy="566950"/>
          </a:xfrm>
          <a:prstGeom prst="rect">
            <a:avLst/>
          </a:prstGeom>
          <a:noFill/>
        </p:spPr>
        <p:txBody>
          <a:bodyPr wrap="square" rtlCol="0">
            <a:spAutoFit/>
          </a:bodyPr>
          <a:lstStyle/>
          <a:p>
            <a:pPr>
              <a:lnSpc>
                <a:spcPts val="1800"/>
              </a:lnSpc>
            </a:pPr>
            <a:r>
              <a:rPr lang="zh-TW" altLang="en-US" sz="2400" b="1" dirty="0">
                <a:solidFill>
                  <a:schemeClr val="bg1"/>
                </a:solidFill>
                <a:latin typeface="微軟正黑體" panose="020B0604030504040204" pitchFamily="34" charset="-120"/>
                <a:ea typeface="微軟正黑體" panose="020B0604030504040204" pitchFamily="34" charset="-120"/>
              </a:rPr>
              <a:t>錄取</a:t>
            </a:r>
            <a:endParaRPr lang="en-US" altLang="zh-TW" sz="2400" b="1" dirty="0">
              <a:solidFill>
                <a:schemeClr val="bg1"/>
              </a:solidFill>
              <a:latin typeface="微軟正黑體" panose="020B0604030504040204" pitchFamily="34" charset="-120"/>
              <a:ea typeface="微軟正黑體" panose="020B0604030504040204" pitchFamily="34" charset="-120"/>
            </a:endParaRPr>
          </a:p>
          <a:p>
            <a:pPr>
              <a:lnSpc>
                <a:spcPts val="1800"/>
              </a:lnSpc>
            </a:pPr>
            <a:r>
              <a:rPr lang="zh-TW" altLang="en-US" sz="2400" b="1" dirty="0">
                <a:solidFill>
                  <a:schemeClr val="bg1"/>
                </a:solidFill>
                <a:latin typeface="微軟正黑體" panose="020B0604030504040204" pitchFamily="34" charset="-120"/>
                <a:ea typeface="微軟正黑體" panose="020B0604030504040204" pitchFamily="34" charset="-120"/>
              </a:rPr>
              <a:t>　　</a:t>
            </a:r>
            <a:r>
              <a:rPr lang="zh-TW" altLang="en-US" sz="2400" dirty="0">
                <a:solidFill>
                  <a:schemeClr val="accent3"/>
                </a:solidFill>
                <a:latin typeface="微軟正黑體" panose="020B0604030504040204" pitchFamily="34" charset="-120"/>
                <a:ea typeface="微軟正黑體" panose="020B0604030504040204" pitchFamily="34" charset="-120"/>
              </a:rPr>
              <a:t>方式</a:t>
            </a:r>
          </a:p>
        </p:txBody>
      </p:sp>
      <p:pic>
        <p:nvPicPr>
          <p:cNvPr id="7" name="圖形 6" descr="手背向前食指朝右指">
            <a:extLst>
              <a:ext uri="{FF2B5EF4-FFF2-40B4-BE49-F238E27FC236}">
                <a16:creationId xmlns:a16="http://schemas.microsoft.com/office/drawing/2014/main" id="{D619337B-71B3-41AF-9DF8-0D06FBBF5C2F}"/>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rot="15049850">
            <a:off x="7327648" y="3538150"/>
            <a:ext cx="799893" cy="799893"/>
          </a:xfrm>
          <a:prstGeom prst="rect">
            <a:avLst/>
          </a:prstGeom>
        </p:spPr>
      </p:pic>
    </p:spTree>
    <p:extLst>
      <p:ext uri="{BB962C8B-B14F-4D97-AF65-F5344CB8AC3E}">
        <p14:creationId xmlns:p14="http://schemas.microsoft.com/office/powerpoint/2010/main" val="7257266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接點 1">
            <a:extLst>
              <a:ext uri="{FF2B5EF4-FFF2-40B4-BE49-F238E27FC236}">
                <a16:creationId xmlns:a16="http://schemas.microsoft.com/office/drawing/2014/main" id="{DD9A6463-571E-49B9-A58A-A4CD0DCA46A9}"/>
              </a:ext>
            </a:extLst>
          </p:cNvPr>
          <p:cNvCxnSpPr/>
          <p:nvPr/>
        </p:nvCxnSpPr>
        <p:spPr>
          <a:xfrm>
            <a:off x="0" y="0"/>
            <a:ext cx="914400" cy="0"/>
          </a:xfrm>
          <a:prstGeom prst="line">
            <a:avLst/>
          </a:prstGeom>
          <a:ln w="0" cap="flat" cmpd="sng" algn="ctr">
            <a:solidFill>
              <a:srgbClr val="FBFFFF"/>
            </a:solidFill>
            <a:prstDash val="solid"/>
            <a:miter lim="800000"/>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grpSp>
        <p:nvGrpSpPr>
          <p:cNvPr id="6" name="群組 5"/>
          <p:cNvGrpSpPr/>
          <p:nvPr/>
        </p:nvGrpSpPr>
        <p:grpSpPr>
          <a:xfrm>
            <a:off x="1485900" y="1690688"/>
            <a:ext cx="9934574" cy="4386580"/>
            <a:chOff x="838200" y="1533832"/>
            <a:chExt cx="10515599" cy="4643130"/>
          </a:xfrm>
        </p:grpSpPr>
        <p:sp>
          <p:nvSpPr>
            <p:cNvPr id="7" name="手繪多邊形 6"/>
            <p:cNvSpPr/>
            <p:nvPr/>
          </p:nvSpPr>
          <p:spPr>
            <a:xfrm>
              <a:off x="838200" y="1533832"/>
              <a:ext cx="8938260" cy="1392939"/>
            </a:xfrm>
            <a:custGeom>
              <a:avLst/>
              <a:gdLst>
                <a:gd name="connsiteX0" fmla="*/ 0 w 8938260"/>
                <a:gd name="connsiteY0" fmla="*/ 139294 h 1392939"/>
                <a:gd name="connsiteX1" fmla="*/ 139294 w 8938260"/>
                <a:gd name="connsiteY1" fmla="*/ 0 h 1392939"/>
                <a:gd name="connsiteX2" fmla="*/ 8798966 w 8938260"/>
                <a:gd name="connsiteY2" fmla="*/ 0 h 1392939"/>
                <a:gd name="connsiteX3" fmla="*/ 8938260 w 8938260"/>
                <a:gd name="connsiteY3" fmla="*/ 139294 h 1392939"/>
                <a:gd name="connsiteX4" fmla="*/ 8938260 w 8938260"/>
                <a:gd name="connsiteY4" fmla="*/ 1253645 h 1392939"/>
                <a:gd name="connsiteX5" fmla="*/ 8798966 w 8938260"/>
                <a:gd name="connsiteY5" fmla="*/ 1392939 h 1392939"/>
                <a:gd name="connsiteX6" fmla="*/ 139294 w 8938260"/>
                <a:gd name="connsiteY6" fmla="*/ 1392939 h 1392939"/>
                <a:gd name="connsiteX7" fmla="*/ 0 w 8938260"/>
                <a:gd name="connsiteY7" fmla="*/ 1253645 h 1392939"/>
                <a:gd name="connsiteX8" fmla="*/ 0 w 8938260"/>
                <a:gd name="connsiteY8" fmla="*/ 139294 h 13929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938260" h="1392939">
                  <a:moveTo>
                    <a:pt x="0" y="139294"/>
                  </a:moveTo>
                  <a:cubicBezTo>
                    <a:pt x="0" y="62364"/>
                    <a:pt x="62364" y="0"/>
                    <a:pt x="139294" y="0"/>
                  </a:cubicBezTo>
                  <a:lnTo>
                    <a:pt x="8798966" y="0"/>
                  </a:lnTo>
                  <a:cubicBezTo>
                    <a:pt x="8875896" y="0"/>
                    <a:pt x="8938260" y="62364"/>
                    <a:pt x="8938260" y="139294"/>
                  </a:cubicBezTo>
                  <a:lnTo>
                    <a:pt x="8938260" y="1253645"/>
                  </a:lnTo>
                  <a:cubicBezTo>
                    <a:pt x="8938260" y="1330575"/>
                    <a:pt x="8875896" y="1392939"/>
                    <a:pt x="8798966" y="1392939"/>
                  </a:cubicBezTo>
                  <a:lnTo>
                    <a:pt x="139294" y="1392939"/>
                  </a:lnTo>
                  <a:cubicBezTo>
                    <a:pt x="62364" y="1392939"/>
                    <a:pt x="0" y="1330575"/>
                    <a:pt x="0" y="1253645"/>
                  </a:cubicBezTo>
                  <a:lnTo>
                    <a:pt x="0" y="139294"/>
                  </a:lnTo>
                  <a:close/>
                </a:path>
              </a:pathLst>
            </a:custGeom>
            <a:solidFill>
              <a:schemeClr val="accent3">
                <a:lumMod val="60000"/>
                <a:lumOff val="40000"/>
              </a:schemeClr>
            </a:solidFill>
            <a:ln>
              <a:noFill/>
            </a:ln>
            <a:effectLst>
              <a:outerShdw blurRad="50800" dist="38100" dir="5400000" algn="t" rotWithShape="0">
                <a:prstClr val="black">
                  <a:alpha val="40000"/>
                </a:prstClr>
              </a:outerShdw>
            </a:effectLst>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132238" tIns="132238" rIns="1553733" bIns="132238" numCol="1" spcCol="1270" anchor="ctr" anchorCtr="0">
              <a:noAutofit/>
            </a:bodyPr>
            <a:lstStyle/>
            <a:p>
              <a:pPr lvl="0" algn="l" defTabSz="1066800">
                <a:lnSpc>
                  <a:spcPct val="90000"/>
                </a:lnSpc>
                <a:spcBef>
                  <a:spcPct val="0"/>
                </a:spcBef>
                <a:spcAft>
                  <a:spcPct val="35000"/>
                </a:spcAft>
              </a:pPr>
              <a:r>
                <a:rPr lang="en-US" altLang="en-US" sz="3200" b="1" kern="1200" dirty="0">
                  <a:latin typeface="微軟正黑體" panose="020B0604030504040204" pitchFamily="34" charset="-120"/>
                  <a:ea typeface="微軟正黑體" panose="020B0604030504040204" pitchFamily="34" charset="-120"/>
                </a:rPr>
                <a:t>1.</a:t>
              </a:r>
              <a:r>
                <a:rPr lang="zh-TW" altLang="en-US" sz="3200" b="1" kern="1200" dirty="0">
                  <a:latin typeface="微軟正黑體" panose="020B0604030504040204" pitchFamily="34" charset="-120"/>
                  <a:ea typeface="微軟正黑體" panose="020B0604030504040204" pitchFamily="34" charset="-120"/>
                </a:rPr>
                <a:t> </a:t>
              </a:r>
              <a:r>
                <a:rPr lang="zh-TW" altLang="en-US" sz="2400" b="1" kern="1200" dirty="0">
                  <a:latin typeface="微軟正黑體" panose="020B0604030504040204" pitchFamily="34" charset="-120"/>
                  <a:ea typeface="微軟正黑體" panose="020B0604030504040204" pitchFamily="34" charset="-120"/>
                </a:rPr>
                <a:t>根據</a:t>
              </a:r>
              <a:r>
                <a:rPr lang="zh-TW" altLang="en-US" sz="2400" b="1" kern="1200" dirty="0">
                  <a:solidFill>
                    <a:srgbClr val="FFFF00"/>
                  </a:solidFill>
                  <a:latin typeface="微軟正黑體" panose="020B0604030504040204" pitchFamily="34" charset="-120"/>
                  <a:ea typeface="微軟正黑體" panose="020B0604030504040204" pitchFamily="34" charset="-120"/>
                </a:rPr>
                <a:t>成績總積分</a:t>
              </a:r>
              <a:r>
                <a:rPr lang="zh-TW" altLang="en-US" sz="2400" b="1" kern="1200" dirty="0">
                  <a:latin typeface="微軟正黑體" panose="020B0604030504040204" pitchFamily="34" charset="-120"/>
                  <a:ea typeface="微軟正黑體" panose="020B0604030504040204" pitchFamily="34" charset="-120"/>
                </a:rPr>
                <a:t>及</a:t>
              </a:r>
              <a:r>
                <a:rPr lang="zh-TW" altLang="en-US" sz="2400" b="1" kern="1200" dirty="0">
                  <a:solidFill>
                    <a:srgbClr val="FFFF00"/>
                  </a:solidFill>
                  <a:latin typeface="微軟正黑體" panose="020B0604030504040204" pitchFamily="34" charset="-120"/>
                  <a:ea typeface="微軟正黑體" panose="020B0604030504040204" pitchFamily="34" charset="-120"/>
                </a:rPr>
                <a:t>志願序</a:t>
              </a:r>
              <a:r>
                <a:rPr lang="zh-TW" altLang="en-US" sz="2400" b="1" kern="1200" dirty="0">
                  <a:latin typeface="微軟正黑體" panose="020B0604030504040204" pitchFamily="34" charset="-120"/>
                  <a:ea typeface="微軟正黑體" panose="020B0604030504040204" pitchFamily="34" charset="-120"/>
                </a:rPr>
                <a:t>推薦</a:t>
              </a:r>
            </a:p>
          </p:txBody>
        </p:sp>
        <p:sp>
          <p:nvSpPr>
            <p:cNvPr id="8" name="手繪多邊形 7"/>
            <p:cNvSpPr/>
            <p:nvPr/>
          </p:nvSpPr>
          <p:spPr>
            <a:xfrm>
              <a:off x="1626869" y="3158927"/>
              <a:ext cx="8938260" cy="1392939"/>
            </a:xfrm>
            <a:custGeom>
              <a:avLst/>
              <a:gdLst>
                <a:gd name="connsiteX0" fmla="*/ 0 w 8938260"/>
                <a:gd name="connsiteY0" fmla="*/ 139294 h 1392939"/>
                <a:gd name="connsiteX1" fmla="*/ 139294 w 8938260"/>
                <a:gd name="connsiteY1" fmla="*/ 0 h 1392939"/>
                <a:gd name="connsiteX2" fmla="*/ 8798966 w 8938260"/>
                <a:gd name="connsiteY2" fmla="*/ 0 h 1392939"/>
                <a:gd name="connsiteX3" fmla="*/ 8938260 w 8938260"/>
                <a:gd name="connsiteY3" fmla="*/ 139294 h 1392939"/>
                <a:gd name="connsiteX4" fmla="*/ 8938260 w 8938260"/>
                <a:gd name="connsiteY4" fmla="*/ 1253645 h 1392939"/>
                <a:gd name="connsiteX5" fmla="*/ 8798966 w 8938260"/>
                <a:gd name="connsiteY5" fmla="*/ 1392939 h 1392939"/>
                <a:gd name="connsiteX6" fmla="*/ 139294 w 8938260"/>
                <a:gd name="connsiteY6" fmla="*/ 1392939 h 1392939"/>
                <a:gd name="connsiteX7" fmla="*/ 0 w 8938260"/>
                <a:gd name="connsiteY7" fmla="*/ 1253645 h 1392939"/>
                <a:gd name="connsiteX8" fmla="*/ 0 w 8938260"/>
                <a:gd name="connsiteY8" fmla="*/ 139294 h 13929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938260" h="1392939">
                  <a:moveTo>
                    <a:pt x="0" y="139294"/>
                  </a:moveTo>
                  <a:cubicBezTo>
                    <a:pt x="0" y="62364"/>
                    <a:pt x="62364" y="0"/>
                    <a:pt x="139294" y="0"/>
                  </a:cubicBezTo>
                  <a:lnTo>
                    <a:pt x="8798966" y="0"/>
                  </a:lnTo>
                  <a:cubicBezTo>
                    <a:pt x="8875896" y="0"/>
                    <a:pt x="8938260" y="62364"/>
                    <a:pt x="8938260" y="139294"/>
                  </a:cubicBezTo>
                  <a:lnTo>
                    <a:pt x="8938260" y="1253645"/>
                  </a:lnTo>
                  <a:cubicBezTo>
                    <a:pt x="8938260" y="1330575"/>
                    <a:pt x="8875896" y="1392939"/>
                    <a:pt x="8798966" y="1392939"/>
                  </a:cubicBezTo>
                  <a:lnTo>
                    <a:pt x="139294" y="1392939"/>
                  </a:lnTo>
                  <a:cubicBezTo>
                    <a:pt x="62364" y="1392939"/>
                    <a:pt x="0" y="1330575"/>
                    <a:pt x="0" y="1253645"/>
                  </a:cubicBezTo>
                  <a:lnTo>
                    <a:pt x="0" y="139294"/>
                  </a:lnTo>
                  <a:close/>
                </a:path>
              </a:pathLst>
            </a:custGeom>
            <a:solidFill>
              <a:schemeClr val="accent3"/>
            </a:solidFill>
            <a:ln>
              <a:noFill/>
            </a:ln>
            <a:effectLst>
              <a:outerShdw blurRad="50800" dist="38100" dir="5400000" algn="t" rotWithShape="0">
                <a:prstClr val="black">
                  <a:alpha val="40000"/>
                </a:prstClr>
              </a:outerShdw>
            </a:effectLst>
          </p:spPr>
          <p:style>
            <a:lnRef idx="2">
              <a:schemeClr val="lt1">
                <a:hueOff val="0"/>
                <a:satOff val="0"/>
                <a:lumOff val="0"/>
                <a:alphaOff val="0"/>
              </a:schemeClr>
            </a:lnRef>
            <a:fillRef idx="1">
              <a:schemeClr val="accent5">
                <a:hueOff val="2656527"/>
                <a:satOff val="-1142"/>
                <a:lumOff val="-5294"/>
                <a:alphaOff val="0"/>
              </a:schemeClr>
            </a:fillRef>
            <a:effectRef idx="0">
              <a:schemeClr val="accent5">
                <a:hueOff val="2656527"/>
                <a:satOff val="-1142"/>
                <a:lumOff val="-5294"/>
                <a:alphaOff val="0"/>
              </a:schemeClr>
            </a:effectRef>
            <a:fontRef idx="minor">
              <a:schemeClr val="lt1"/>
            </a:fontRef>
          </p:style>
          <p:txBody>
            <a:bodyPr spcFirstLastPara="0" vert="horz" wrap="square" lIns="132238" tIns="132238" rIns="1826319" bIns="132238" numCol="1" spcCol="1270" anchor="ctr" anchorCtr="0">
              <a:noAutofit/>
            </a:bodyPr>
            <a:lstStyle/>
            <a:p>
              <a:pPr lvl="0" algn="l" defTabSz="1066800">
                <a:lnSpc>
                  <a:spcPct val="100000"/>
                </a:lnSpc>
                <a:spcBef>
                  <a:spcPct val="0"/>
                </a:spcBef>
                <a:spcAft>
                  <a:spcPct val="35000"/>
                </a:spcAft>
              </a:pPr>
              <a:r>
                <a:rPr lang="en-US" altLang="en-US" sz="3200" b="1" kern="1200" dirty="0">
                  <a:latin typeface="微軟正黑體" panose="020B0604030504040204" pitchFamily="34" charset="-120"/>
                  <a:ea typeface="微軟正黑體" panose="020B0604030504040204" pitchFamily="34" charset="-120"/>
                </a:rPr>
                <a:t>2.</a:t>
              </a:r>
              <a:r>
                <a:rPr lang="zh-TW" altLang="en-US" sz="3200" b="1" kern="1200" dirty="0">
                  <a:latin typeface="微軟正黑體" panose="020B0604030504040204" pitchFamily="34" charset="-120"/>
                  <a:ea typeface="微軟正黑體" panose="020B0604030504040204" pitchFamily="34" charset="-120"/>
                </a:rPr>
                <a:t> </a:t>
              </a:r>
              <a:r>
                <a:rPr lang="zh-TW" altLang="en-US" sz="2400" b="1" kern="1200" dirty="0">
                  <a:latin typeface="微軟正黑體" panose="020B0604030504040204" pitchFamily="34" charset="-120"/>
                  <a:ea typeface="微軟正黑體" panose="020B0604030504040204" pitchFamily="34" charset="-120"/>
                </a:rPr>
                <a:t>同分者評比依據：</a:t>
              </a:r>
              <a:endParaRPr lang="en-US" altLang="zh-TW" sz="2400" b="1" kern="1200" dirty="0">
                <a:latin typeface="微軟正黑體" panose="020B0604030504040204" pitchFamily="34" charset="-120"/>
                <a:ea typeface="微軟正黑體" panose="020B0604030504040204" pitchFamily="34" charset="-120"/>
              </a:endParaRPr>
            </a:p>
            <a:p>
              <a:pPr lvl="0" algn="l" defTabSz="1066800">
                <a:lnSpc>
                  <a:spcPts val="1800"/>
                </a:lnSpc>
                <a:spcBef>
                  <a:spcPct val="0"/>
                </a:spcBef>
                <a:spcAft>
                  <a:spcPct val="35000"/>
                </a:spcAft>
              </a:pPr>
              <a:r>
                <a:rPr lang="zh-TW" altLang="en-US" sz="2400" kern="1200" dirty="0">
                  <a:latin typeface="標楷體" panose="03000509000000000000" pitchFamily="65" charset="-120"/>
                  <a:ea typeface="標楷體" panose="03000509000000000000" pitchFamily="65" charset="-120"/>
                  <a:sym typeface="Wingdings" panose="05000000000000000000" pitchFamily="2" charset="2"/>
                </a:rPr>
                <a:t></a:t>
              </a:r>
              <a:r>
                <a:rPr lang="zh-TW" altLang="zh-TW" sz="2400" b="1" kern="1200" dirty="0">
                  <a:solidFill>
                    <a:srgbClr val="FFFF00"/>
                  </a:solidFill>
                  <a:latin typeface="微軟正黑體" panose="020B0604030504040204" pitchFamily="34" charset="-120"/>
                  <a:ea typeface="微軟正黑體" panose="020B0604030504040204" pitchFamily="34" charset="-120"/>
                </a:rPr>
                <a:t>外語成績</a:t>
              </a:r>
              <a:endParaRPr lang="en-US" altLang="zh-TW" sz="2400" b="1" kern="1200" dirty="0">
                <a:solidFill>
                  <a:srgbClr val="FFFF00"/>
                </a:solidFill>
                <a:latin typeface="微軟正黑體" panose="020B0604030504040204" pitchFamily="34" charset="-120"/>
                <a:ea typeface="微軟正黑體" panose="020B0604030504040204" pitchFamily="34" charset="-120"/>
              </a:endParaRPr>
            </a:p>
            <a:p>
              <a:pPr lvl="0" algn="l" defTabSz="1066800">
                <a:lnSpc>
                  <a:spcPts val="1800"/>
                </a:lnSpc>
                <a:spcBef>
                  <a:spcPct val="0"/>
                </a:spcBef>
                <a:spcAft>
                  <a:spcPct val="35000"/>
                </a:spcAft>
              </a:pPr>
              <a:r>
                <a:rPr lang="zh-TW" altLang="en-US" sz="2400" kern="1200" dirty="0">
                  <a:latin typeface="標楷體" panose="03000509000000000000" pitchFamily="65" charset="-120"/>
                  <a:ea typeface="標楷體" panose="03000509000000000000" pitchFamily="65" charset="-120"/>
                  <a:sym typeface="Wingdings" panose="05000000000000000000" pitchFamily="2" charset="2"/>
                </a:rPr>
                <a:t></a:t>
              </a:r>
              <a:r>
                <a:rPr lang="zh-TW" altLang="zh-TW" sz="2400" b="1" kern="1200" dirty="0">
                  <a:solidFill>
                    <a:srgbClr val="FFFF00"/>
                  </a:solidFill>
                  <a:latin typeface="微軟正黑體" panose="020B0604030504040204" pitchFamily="34" charset="-120"/>
                  <a:ea typeface="微軟正黑體" panose="020B0604030504040204" pitchFamily="34" charset="-120"/>
                </a:rPr>
                <a:t>在校歷年學業平均成績</a:t>
              </a:r>
              <a:endParaRPr lang="en-US" altLang="zh-TW" sz="2400" b="1" kern="1200" dirty="0">
                <a:solidFill>
                  <a:srgbClr val="FFFF00"/>
                </a:solidFill>
                <a:latin typeface="微軟正黑體" panose="020B0604030504040204" pitchFamily="34" charset="-120"/>
                <a:ea typeface="微軟正黑體" panose="020B0604030504040204" pitchFamily="34" charset="-120"/>
              </a:endParaRPr>
            </a:p>
          </p:txBody>
        </p:sp>
        <p:sp>
          <p:nvSpPr>
            <p:cNvPr id="9" name="手繪多邊形 8"/>
            <p:cNvSpPr/>
            <p:nvPr/>
          </p:nvSpPr>
          <p:spPr>
            <a:xfrm>
              <a:off x="2415539" y="4784023"/>
              <a:ext cx="8938260" cy="1392939"/>
            </a:xfrm>
            <a:custGeom>
              <a:avLst/>
              <a:gdLst>
                <a:gd name="connsiteX0" fmla="*/ 0 w 8938260"/>
                <a:gd name="connsiteY0" fmla="*/ 139294 h 1392939"/>
                <a:gd name="connsiteX1" fmla="*/ 139294 w 8938260"/>
                <a:gd name="connsiteY1" fmla="*/ 0 h 1392939"/>
                <a:gd name="connsiteX2" fmla="*/ 8798966 w 8938260"/>
                <a:gd name="connsiteY2" fmla="*/ 0 h 1392939"/>
                <a:gd name="connsiteX3" fmla="*/ 8938260 w 8938260"/>
                <a:gd name="connsiteY3" fmla="*/ 139294 h 1392939"/>
                <a:gd name="connsiteX4" fmla="*/ 8938260 w 8938260"/>
                <a:gd name="connsiteY4" fmla="*/ 1253645 h 1392939"/>
                <a:gd name="connsiteX5" fmla="*/ 8798966 w 8938260"/>
                <a:gd name="connsiteY5" fmla="*/ 1392939 h 1392939"/>
                <a:gd name="connsiteX6" fmla="*/ 139294 w 8938260"/>
                <a:gd name="connsiteY6" fmla="*/ 1392939 h 1392939"/>
                <a:gd name="connsiteX7" fmla="*/ 0 w 8938260"/>
                <a:gd name="connsiteY7" fmla="*/ 1253645 h 1392939"/>
                <a:gd name="connsiteX8" fmla="*/ 0 w 8938260"/>
                <a:gd name="connsiteY8" fmla="*/ 139294 h 13929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938260" h="1392939">
                  <a:moveTo>
                    <a:pt x="0" y="139294"/>
                  </a:moveTo>
                  <a:cubicBezTo>
                    <a:pt x="0" y="62364"/>
                    <a:pt x="62364" y="0"/>
                    <a:pt x="139294" y="0"/>
                  </a:cubicBezTo>
                  <a:lnTo>
                    <a:pt x="8798966" y="0"/>
                  </a:lnTo>
                  <a:cubicBezTo>
                    <a:pt x="8875896" y="0"/>
                    <a:pt x="8938260" y="62364"/>
                    <a:pt x="8938260" y="139294"/>
                  </a:cubicBezTo>
                  <a:lnTo>
                    <a:pt x="8938260" y="1253645"/>
                  </a:lnTo>
                  <a:cubicBezTo>
                    <a:pt x="8938260" y="1330575"/>
                    <a:pt x="8875896" y="1392939"/>
                    <a:pt x="8798966" y="1392939"/>
                  </a:cubicBezTo>
                  <a:lnTo>
                    <a:pt x="139294" y="1392939"/>
                  </a:lnTo>
                  <a:cubicBezTo>
                    <a:pt x="62364" y="1392939"/>
                    <a:pt x="0" y="1330575"/>
                    <a:pt x="0" y="1253645"/>
                  </a:cubicBezTo>
                  <a:lnTo>
                    <a:pt x="0" y="139294"/>
                  </a:lnTo>
                  <a:close/>
                </a:path>
              </a:pathLst>
            </a:custGeom>
            <a:solidFill>
              <a:schemeClr val="accent3">
                <a:lumMod val="50000"/>
              </a:schemeClr>
            </a:solidFill>
            <a:ln>
              <a:noFill/>
            </a:ln>
            <a:effectLst>
              <a:outerShdw blurRad="50800" dist="38100" dir="5400000" algn="t" rotWithShape="0">
                <a:prstClr val="black">
                  <a:alpha val="40000"/>
                </a:prstClr>
              </a:outerShdw>
            </a:effectLst>
          </p:spPr>
          <p:style>
            <a:lnRef idx="2">
              <a:schemeClr val="lt1">
                <a:hueOff val="0"/>
                <a:satOff val="0"/>
                <a:lumOff val="0"/>
                <a:alphaOff val="0"/>
              </a:schemeClr>
            </a:lnRef>
            <a:fillRef idx="1">
              <a:schemeClr val="accent5">
                <a:hueOff val="5313054"/>
                <a:satOff val="-2284"/>
                <a:lumOff val="-10588"/>
                <a:alphaOff val="0"/>
              </a:schemeClr>
            </a:fillRef>
            <a:effectRef idx="0">
              <a:schemeClr val="accent5">
                <a:hueOff val="5313054"/>
                <a:satOff val="-2284"/>
                <a:lumOff val="-10588"/>
                <a:alphaOff val="0"/>
              </a:schemeClr>
            </a:effectRef>
            <a:fontRef idx="minor">
              <a:schemeClr val="lt1"/>
            </a:fontRef>
          </p:style>
          <p:txBody>
            <a:bodyPr spcFirstLastPara="0" vert="horz" wrap="square" lIns="132238" tIns="132238" rIns="936000" bIns="132238" numCol="1" spcCol="1270" anchor="ctr" anchorCtr="0">
              <a:noAutofit/>
            </a:bodyPr>
            <a:lstStyle/>
            <a:p>
              <a:pPr lvl="0" algn="l" defTabSz="1066800">
                <a:spcBef>
                  <a:spcPct val="0"/>
                </a:spcBef>
                <a:spcAft>
                  <a:spcPct val="35000"/>
                </a:spcAft>
              </a:pPr>
              <a:r>
                <a:rPr lang="en-US" altLang="en-US" sz="3200" b="1" kern="1200" dirty="0">
                  <a:latin typeface="微軟正黑體" panose="020B0604030504040204" pitchFamily="34" charset="-120"/>
                  <a:ea typeface="微軟正黑體" panose="020B0604030504040204" pitchFamily="34" charset="-120"/>
                </a:rPr>
                <a:t>3.</a:t>
              </a:r>
              <a:r>
                <a:rPr lang="zh-TW" altLang="en-US" sz="3200" b="1" kern="1200" dirty="0">
                  <a:latin typeface="微軟正黑體" panose="020B0604030504040204" pitchFamily="34" charset="-120"/>
                  <a:ea typeface="微軟正黑體" panose="020B0604030504040204" pitchFamily="34" charset="-120"/>
                </a:rPr>
                <a:t> </a:t>
              </a:r>
              <a:r>
                <a:rPr lang="zh-TW" altLang="en-US" sz="2400" b="1" kern="1200" dirty="0">
                  <a:latin typeface="微軟正黑體" panose="020B0604030504040204" pitchFamily="34" charset="-120"/>
                  <a:ea typeface="微軟正黑體" panose="020B0604030504040204" pitchFamily="34" charset="-120"/>
                </a:rPr>
                <a:t>正取生無法出國，資格不保留，由備取生依序遞補</a:t>
              </a:r>
            </a:p>
          </p:txBody>
        </p:sp>
        <p:sp>
          <p:nvSpPr>
            <p:cNvPr id="10" name="手繪多邊形 9"/>
            <p:cNvSpPr/>
            <p:nvPr/>
          </p:nvSpPr>
          <p:spPr>
            <a:xfrm>
              <a:off x="8871049" y="2590144"/>
              <a:ext cx="905410" cy="905410"/>
            </a:xfrm>
            <a:custGeom>
              <a:avLst/>
              <a:gdLst>
                <a:gd name="connsiteX0" fmla="*/ 0 w 905410"/>
                <a:gd name="connsiteY0" fmla="*/ 497976 h 905410"/>
                <a:gd name="connsiteX1" fmla="*/ 203717 w 905410"/>
                <a:gd name="connsiteY1" fmla="*/ 497976 h 905410"/>
                <a:gd name="connsiteX2" fmla="*/ 203717 w 905410"/>
                <a:gd name="connsiteY2" fmla="*/ 0 h 905410"/>
                <a:gd name="connsiteX3" fmla="*/ 701693 w 905410"/>
                <a:gd name="connsiteY3" fmla="*/ 0 h 905410"/>
                <a:gd name="connsiteX4" fmla="*/ 701693 w 905410"/>
                <a:gd name="connsiteY4" fmla="*/ 497976 h 905410"/>
                <a:gd name="connsiteX5" fmla="*/ 905410 w 905410"/>
                <a:gd name="connsiteY5" fmla="*/ 497976 h 905410"/>
                <a:gd name="connsiteX6" fmla="*/ 452705 w 905410"/>
                <a:gd name="connsiteY6" fmla="*/ 905410 h 905410"/>
                <a:gd name="connsiteX7" fmla="*/ 0 w 905410"/>
                <a:gd name="connsiteY7" fmla="*/ 497976 h 9054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05410" h="905410">
                  <a:moveTo>
                    <a:pt x="0" y="497976"/>
                  </a:moveTo>
                  <a:lnTo>
                    <a:pt x="203717" y="497976"/>
                  </a:lnTo>
                  <a:lnTo>
                    <a:pt x="203717" y="0"/>
                  </a:lnTo>
                  <a:lnTo>
                    <a:pt x="701693" y="0"/>
                  </a:lnTo>
                  <a:lnTo>
                    <a:pt x="701693" y="497976"/>
                  </a:lnTo>
                  <a:lnTo>
                    <a:pt x="905410" y="497976"/>
                  </a:lnTo>
                  <a:lnTo>
                    <a:pt x="452705" y="905410"/>
                  </a:lnTo>
                  <a:lnTo>
                    <a:pt x="0" y="497976"/>
                  </a:lnTo>
                  <a:close/>
                </a:path>
              </a:pathLst>
            </a:custGeom>
            <a:solidFill>
              <a:schemeClr val="accent3">
                <a:lumMod val="20000"/>
                <a:lumOff val="80000"/>
                <a:alpha val="90000"/>
              </a:schemeClr>
            </a:solidFill>
            <a:ln w="15875">
              <a:solidFill>
                <a:schemeClr val="accent3">
                  <a:lumMod val="50000"/>
                  <a:alpha val="90000"/>
                </a:schemeClr>
              </a:solidFill>
            </a:ln>
            <a:effectLst>
              <a:outerShdw blurRad="50800" dist="38100" dir="2700000" algn="tl" rotWithShape="0">
                <a:prstClr val="black">
                  <a:alpha val="40000"/>
                </a:prstClr>
              </a:outerShdw>
            </a:effectLst>
          </p:spPr>
          <p:style>
            <a:lnRef idx="2">
              <a:schemeClr val="accent5">
                <a:tint val="40000"/>
                <a:alpha val="90000"/>
                <a:hueOff val="0"/>
                <a:satOff val="0"/>
                <a:lumOff val="0"/>
                <a:alphaOff val="0"/>
              </a:schemeClr>
            </a:lnRef>
            <a:fillRef idx="1">
              <a:schemeClr val="accent5">
                <a:tint val="40000"/>
                <a:alpha val="90000"/>
                <a:hueOff val="0"/>
                <a:satOff val="0"/>
                <a:lumOff val="0"/>
                <a:alphaOff val="0"/>
              </a:schemeClr>
            </a:fillRef>
            <a:effectRef idx="0">
              <a:schemeClr val="accent5">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249437" tIns="45720" rIns="249437" bIns="269809" numCol="1" spcCol="1270" anchor="ctr" anchorCtr="0">
              <a:noAutofit/>
            </a:bodyPr>
            <a:lstStyle/>
            <a:p>
              <a:pPr lvl="0" algn="ctr" defTabSz="1600200">
                <a:lnSpc>
                  <a:spcPct val="90000"/>
                </a:lnSpc>
                <a:spcBef>
                  <a:spcPct val="0"/>
                </a:spcBef>
                <a:spcAft>
                  <a:spcPct val="35000"/>
                </a:spcAft>
              </a:pPr>
              <a:endParaRPr lang="zh-TW" altLang="en-US" sz="3600" kern="1200"/>
            </a:p>
          </p:txBody>
        </p:sp>
        <p:sp>
          <p:nvSpPr>
            <p:cNvPr id="11" name="手繪多邊形 10"/>
            <p:cNvSpPr/>
            <p:nvPr/>
          </p:nvSpPr>
          <p:spPr>
            <a:xfrm>
              <a:off x="9659719" y="4205953"/>
              <a:ext cx="905410" cy="905410"/>
            </a:xfrm>
            <a:custGeom>
              <a:avLst/>
              <a:gdLst>
                <a:gd name="connsiteX0" fmla="*/ 0 w 905410"/>
                <a:gd name="connsiteY0" fmla="*/ 497976 h 905410"/>
                <a:gd name="connsiteX1" fmla="*/ 203717 w 905410"/>
                <a:gd name="connsiteY1" fmla="*/ 497976 h 905410"/>
                <a:gd name="connsiteX2" fmla="*/ 203717 w 905410"/>
                <a:gd name="connsiteY2" fmla="*/ 0 h 905410"/>
                <a:gd name="connsiteX3" fmla="*/ 701693 w 905410"/>
                <a:gd name="connsiteY3" fmla="*/ 0 h 905410"/>
                <a:gd name="connsiteX4" fmla="*/ 701693 w 905410"/>
                <a:gd name="connsiteY4" fmla="*/ 497976 h 905410"/>
                <a:gd name="connsiteX5" fmla="*/ 905410 w 905410"/>
                <a:gd name="connsiteY5" fmla="*/ 497976 h 905410"/>
                <a:gd name="connsiteX6" fmla="*/ 452705 w 905410"/>
                <a:gd name="connsiteY6" fmla="*/ 905410 h 905410"/>
                <a:gd name="connsiteX7" fmla="*/ 0 w 905410"/>
                <a:gd name="connsiteY7" fmla="*/ 497976 h 9054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05410" h="905410">
                  <a:moveTo>
                    <a:pt x="0" y="497976"/>
                  </a:moveTo>
                  <a:lnTo>
                    <a:pt x="203717" y="497976"/>
                  </a:lnTo>
                  <a:lnTo>
                    <a:pt x="203717" y="0"/>
                  </a:lnTo>
                  <a:lnTo>
                    <a:pt x="701693" y="0"/>
                  </a:lnTo>
                  <a:lnTo>
                    <a:pt x="701693" y="497976"/>
                  </a:lnTo>
                  <a:lnTo>
                    <a:pt x="905410" y="497976"/>
                  </a:lnTo>
                  <a:lnTo>
                    <a:pt x="452705" y="905410"/>
                  </a:lnTo>
                  <a:lnTo>
                    <a:pt x="0" y="497976"/>
                  </a:lnTo>
                  <a:close/>
                </a:path>
              </a:pathLst>
            </a:custGeom>
            <a:solidFill>
              <a:schemeClr val="accent3">
                <a:lumMod val="40000"/>
                <a:lumOff val="60000"/>
                <a:alpha val="90000"/>
              </a:schemeClr>
            </a:solidFill>
            <a:ln w="19050">
              <a:solidFill>
                <a:schemeClr val="accent3">
                  <a:lumMod val="50000"/>
                  <a:alpha val="90000"/>
                </a:schemeClr>
              </a:solidFill>
            </a:ln>
            <a:effectLst>
              <a:outerShdw blurRad="50800" dist="38100" dir="2700000" algn="tl" rotWithShape="0">
                <a:prstClr val="black">
                  <a:alpha val="40000"/>
                </a:prstClr>
              </a:outerShdw>
            </a:effectLst>
          </p:spPr>
          <p:style>
            <a:lnRef idx="2">
              <a:schemeClr val="accent5">
                <a:tint val="40000"/>
                <a:alpha val="90000"/>
                <a:hueOff val="0"/>
                <a:satOff val="0"/>
                <a:lumOff val="0"/>
                <a:alphaOff val="0"/>
              </a:schemeClr>
            </a:lnRef>
            <a:fillRef idx="1">
              <a:schemeClr val="accent5">
                <a:tint val="40000"/>
                <a:alpha val="90000"/>
                <a:hueOff val="5936366"/>
                <a:satOff val="-6464"/>
                <a:lumOff val="-1986"/>
                <a:alphaOff val="0"/>
              </a:schemeClr>
            </a:fillRef>
            <a:effectRef idx="0">
              <a:schemeClr val="accent5">
                <a:tint val="40000"/>
                <a:alpha val="90000"/>
                <a:hueOff val="5936366"/>
                <a:satOff val="-6464"/>
                <a:lumOff val="-1986"/>
                <a:alphaOff val="0"/>
              </a:schemeClr>
            </a:effectRef>
            <a:fontRef idx="minor">
              <a:schemeClr val="dk1">
                <a:hueOff val="0"/>
                <a:satOff val="0"/>
                <a:lumOff val="0"/>
                <a:alphaOff val="0"/>
              </a:schemeClr>
            </a:fontRef>
          </p:style>
          <p:txBody>
            <a:bodyPr spcFirstLastPara="0" vert="horz" wrap="square" lIns="249437" tIns="45720" rIns="249437" bIns="269809" numCol="1" spcCol="1270" anchor="ctr" anchorCtr="0">
              <a:noAutofit/>
            </a:bodyPr>
            <a:lstStyle/>
            <a:p>
              <a:pPr lvl="0" algn="ctr" defTabSz="1600200">
                <a:lnSpc>
                  <a:spcPct val="90000"/>
                </a:lnSpc>
                <a:spcBef>
                  <a:spcPct val="0"/>
                </a:spcBef>
                <a:spcAft>
                  <a:spcPct val="35000"/>
                </a:spcAft>
              </a:pPr>
              <a:endParaRPr lang="zh-TW" altLang="en-US" sz="3600" kern="1200"/>
            </a:p>
          </p:txBody>
        </p:sp>
      </p:grpSp>
      <p:sp>
        <p:nvSpPr>
          <p:cNvPr id="4" name="標題 3"/>
          <p:cNvSpPr txBox="1">
            <a:spLocks/>
          </p:cNvSpPr>
          <p:nvPr/>
        </p:nvSpPr>
        <p:spPr>
          <a:xfrm>
            <a:off x="1925052" y="365125"/>
            <a:ext cx="8274025" cy="1325563"/>
          </a:xfrm>
          <a:prstGeom prst="rect">
            <a:avLst/>
          </a:prstGeom>
        </p:spPr>
        <p:txBody>
          <a:bodyPr vert="horz" lIns="91440" tIns="45720" rIns="91440" bIns="45720" rtlCol="0" anchor="ctr">
            <a:normAutofit/>
          </a:bodyPr>
          <a:lstStyle>
            <a:lvl1pPr algn="r" defTabSz="914400" rtl="0" eaLnBrk="1" latinLnBrk="0" hangingPunct="1">
              <a:lnSpc>
                <a:spcPct val="90000"/>
              </a:lnSpc>
              <a:spcBef>
                <a:spcPct val="0"/>
              </a:spcBef>
              <a:buNone/>
              <a:defRPr sz="5400" b="1" kern="1200">
                <a:solidFill>
                  <a:schemeClr val="tx1"/>
                </a:solidFill>
                <a:latin typeface="微軟正黑體" panose="020B0604030504040204" pitchFamily="34" charset="-120"/>
                <a:ea typeface="微軟正黑體" panose="020B0604030504040204" pitchFamily="34" charset="-120"/>
                <a:cs typeface="+mj-cs"/>
              </a:defRPr>
            </a:lvl1pPr>
          </a:lstStyle>
          <a:p>
            <a:pPr algn="ctr"/>
            <a:r>
              <a:rPr lang="zh-TW" altLang="en-US" dirty="0">
                <a:solidFill>
                  <a:schemeClr val="accent3">
                    <a:lumMod val="75000"/>
                  </a:schemeClr>
                </a:solidFill>
              </a:rPr>
              <a:t>錄取方式</a:t>
            </a:r>
          </a:p>
        </p:txBody>
      </p:sp>
      <p:sp>
        <p:nvSpPr>
          <p:cNvPr id="12" name="文字方塊 11"/>
          <p:cNvSpPr txBox="1"/>
          <p:nvPr/>
        </p:nvSpPr>
        <p:spPr>
          <a:xfrm>
            <a:off x="838201" y="685376"/>
            <a:ext cx="2241884" cy="566950"/>
          </a:xfrm>
          <a:prstGeom prst="rect">
            <a:avLst/>
          </a:prstGeom>
          <a:noFill/>
        </p:spPr>
        <p:txBody>
          <a:bodyPr wrap="square" rtlCol="0">
            <a:spAutoFit/>
          </a:bodyPr>
          <a:lstStyle/>
          <a:p>
            <a:pPr>
              <a:lnSpc>
                <a:spcPts val="1800"/>
              </a:lnSpc>
            </a:pPr>
            <a:r>
              <a:rPr lang="zh-TW" altLang="en-US" sz="2400" b="1" dirty="0">
                <a:solidFill>
                  <a:schemeClr val="bg1"/>
                </a:solidFill>
                <a:latin typeface="微軟正黑體" panose="020B0604030504040204" pitchFamily="34" charset="-120"/>
                <a:ea typeface="微軟正黑體" panose="020B0604030504040204" pitchFamily="34" charset="-120"/>
              </a:rPr>
              <a:t>錄取</a:t>
            </a:r>
            <a:endParaRPr lang="en-US" altLang="zh-TW" sz="2400" b="1" dirty="0">
              <a:solidFill>
                <a:schemeClr val="bg1"/>
              </a:solidFill>
              <a:latin typeface="微軟正黑體" panose="020B0604030504040204" pitchFamily="34" charset="-120"/>
              <a:ea typeface="微軟正黑體" panose="020B0604030504040204" pitchFamily="34" charset="-120"/>
            </a:endParaRPr>
          </a:p>
          <a:p>
            <a:pPr>
              <a:lnSpc>
                <a:spcPts val="1800"/>
              </a:lnSpc>
            </a:pPr>
            <a:r>
              <a:rPr lang="zh-TW" altLang="en-US" sz="2400" b="1" dirty="0">
                <a:solidFill>
                  <a:schemeClr val="bg1"/>
                </a:solidFill>
                <a:latin typeface="微軟正黑體" panose="020B0604030504040204" pitchFamily="34" charset="-120"/>
                <a:ea typeface="微軟正黑體" panose="020B0604030504040204" pitchFamily="34" charset="-120"/>
              </a:rPr>
              <a:t>　　</a:t>
            </a:r>
            <a:r>
              <a:rPr lang="zh-TW" altLang="en-US" sz="2400" dirty="0">
                <a:solidFill>
                  <a:schemeClr val="accent3"/>
                </a:solidFill>
                <a:latin typeface="微軟正黑體" panose="020B0604030504040204" pitchFamily="34" charset="-120"/>
                <a:ea typeface="微軟正黑體" panose="020B0604030504040204" pitchFamily="34" charset="-120"/>
              </a:rPr>
              <a:t>方式</a:t>
            </a:r>
          </a:p>
        </p:txBody>
      </p:sp>
    </p:spTree>
    <p:extLst>
      <p:ext uri="{BB962C8B-B14F-4D97-AF65-F5344CB8AC3E}">
        <p14:creationId xmlns:p14="http://schemas.microsoft.com/office/powerpoint/2010/main" val="22269930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接點 1">
            <a:extLst>
              <a:ext uri="{FF2B5EF4-FFF2-40B4-BE49-F238E27FC236}">
                <a16:creationId xmlns:a16="http://schemas.microsoft.com/office/drawing/2014/main" id="{5AAA6219-3A72-471A-A5F8-E2587412E1BD}"/>
              </a:ext>
            </a:extLst>
          </p:cNvPr>
          <p:cNvCxnSpPr/>
          <p:nvPr/>
        </p:nvCxnSpPr>
        <p:spPr>
          <a:xfrm>
            <a:off x="0" y="0"/>
            <a:ext cx="914400" cy="0"/>
          </a:xfrm>
          <a:prstGeom prst="line">
            <a:avLst/>
          </a:prstGeom>
          <a:ln w="0" cap="flat" cmpd="sng" algn="ctr">
            <a:solidFill>
              <a:srgbClr val="FBFFFF"/>
            </a:solidFill>
            <a:prstDash val="solid"/>
            <a:miter lim="800000"/>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4" name="標題 3"/>
          <p:cNvSpPr txBox="1">
            <a:spLocks/>
          </p:cNvSpPr>
          <p:nvPr/>
        </p:nvSpPr>
        <p:spPr>
          <a:xfrm>
            <a:off x="1925052" y="365125"/>
            <a:ext cx="8274025" cy="1325563"/>
          </a:xfrm>
          <a:prstGeom prst="rect">
            <a:avLst/>
          </a:prstGeom>
        </p:spPr>
        <p:txBody>
          <a:bodyPr vert="horz" lIns="91440" tIns="45720" rIns="91440" bIns="45720" rtlCol="0" anchor="ctr">
            <a:normAutofit/>
          </a:bodyPr>
          <a:lstStyle>
            <a:lvl1pPr algn="r" defTabSz="914400" rtl="0" eaLnBrk="1" latinLnBrk="0" hangingPunct="1">
              <a:lnSpc>
                <a:spcPct val="90000"/>
              </a:lnSpc>
              <a:spcBef>
                <a:spcPct val="0"/>
              </a:spcBef>
              <a:buNone/>
              <a:defRPr sz="5400" b="1" kern="1200">
                <a:solidFill>
                  <a:schemeClr val="tx1"/>
                </a:solidFill>
                <a:latin typeface="微軟正黑體" panose="020B0604030504040204" pitchFamily="34" charset="-120"/>
                <a:ea typeface="微軟正黑體" panose="020B0604030504040204" pitchFamily="34" charset="-120"/>
                <a:cs typeface="+mj-cs"/>
              </a:defRPr>
            </a:lvl1pPr>
          </a:lstStyle>
          <a:p>
            <a:pPr algn="ctr"/>
            <a:r>
              <a:rPr lang="zh-TW" altLang="en-US" dirty="0">
                <a:solidFill>
                  <a:schemeClr val="accent3">
                    <a:lumMod val="75000"/>
                  </a:schemeClr>
                </a:solidFill>
              </a:rPr>
              <a:t>注意事項</a:t>
            </a:r>
          </a:p>
        </p:txBody>
      </p:sp>
      <p:sp>
        <p:nvSpPr>
          <p:cNvPr id="6" name="文字方塊 5"/>
          <p:cNvSpPr txBox="1"/>
          <p:nvPr/>
        </p:nvSpPr>
        <p:spPr>
          <a:xfrm>
            <a:off x="838201" y="685376"/>
            <a:ext cx="2241884" cy="566950"/>
          </a:xfrm>
          <a:prstGeom prst="rect">
            <a:avLst/>
          </a:prstGeom>
          <a:noFill/>
        </p:spPr>
        <p:txBody>
          <a:bodyPr wrap="square" rtlCol="0">
            <a:spAutoFit/>
          </a:bodyPr>
          <a:lstStyle/>
          <a:p>
            <a:pPr>
              <a:lnSpc>
                <a:spcPts val="1800"/>
              </a:lnSpc>
            </a:pPr>
            <a:r>
              <a:rPr lang="zh-TW" altLang="en-US" sz="2400" b="1" dirty="0">
                <a:solidFill>
                  <a:schemeClr val="bg1"/>
                </a:solidFill>
                <a:latin typeface="微軟正黑體" panose="020B0604030504040204" pitchFamily="34" charset="-120"/>
                <a:ea typeface="微軟正黑體" panose="020B0604030504040204" pitchFamily="34" charset="-120"/>
              </a:rPr>
              <a:t>錄取</a:t>
            </a:r>
            <a:endParaRPr lang="en-US" altLang="zh-TW" sz="2400" b="1" dirty="0">
              <a:solidFill>
                <a:schemeClr val="bg1"/>
              </a:solidFill>
              <a:latin typeface="微軟正黑體" panose="020B0604030504040204" pitchFamily="34" charset="-120"/>
              <a:ea typeface="微軟正黑體" panose="020B0604030504040204" pitchFamily="34" charset="-120"/>
            </a:endParaRPr>
          </a:p>
          <a:p>
            <a:pPr>
              <a:lnSpc>
                <a:spcPts val="1800"/>
              </a:lnSpc>
            </a:pPr>
            <a:r>
              <a:rPr lang="zh-TW" altLang="en-US" sz="2400" b="1" dirty="0">
                <a:solidFill>
                  <a:schemeClr val="bg1"/>
                </a:solidFill>
                <a:latin typeface="微軟正黑體" panose="020B0604030504040204" pitchFamily="34" charset="-120"/>
                <a:ea typeface="微軟正黑體" panose="020B0604030504040204" pitchFamily="34" charset="-120"/>
              </a:rPr>
              <a:t>　　</a:t>
            </a:r>
            <a:r>
              <a:rPr lang="zh-TW" altLang="en-US" sz="2400" dirty="0">
                <a:solidFill>
                  <a:schemeClr val="accent3"/>
                </a:solidFill>
                <a:latin typeface="微軟正黑體" panose="020B0604030504040204" pitchFamily="34" charset="-120"/>
                <a:ea typeface="微軟正黑體" panose="020B0604030504040204" pitchFamily="34" charset="-120"/>
              </a:rPr>
              <a:t>方式</a:t>
            </a:r>
          </a:p>
        </p:txBody>
      </p:sp>
      <p:graphicFrame>
        <p:nvGraphicFramePr>
          <p:cNvPr id="5" name="內容版面配置區 5">
            <a:extLst>
              <a:ext uri="{FF2B5EF4-FFF2-40B4-BE49-F238E27FC236}">
                <a16:creationId xmlns:a16="http://schemas.microsoft.com/office/drawing/2014/main" id="{A7D63618-77C5-4428-B05F-E94AC92A7038}"/>
              </a:ext>
            </a:extLst>
          </p:cNvPr>
          <p:cNvGraphicFramePr>
            <a:graphicFrameLocks/>
          </p:cNvGraphicFramePr>
          <p:nvPr>
            <p:extLst>
              <p:ext uri="{D42A27DB-BD31-4B8C-83A1-F6EECF244321}">
                <p14:modId xmlns:p14="http://schemas.microsoft.com/office/powerpoint/2010/main" val="1414968432"/>
              </p:ext>
            </p:extLst>
          </p:nvPr>
        </p:nvGraphicFramePr>
        <p:xfrm>
          <a:off x="1627833" y="1821286"/>
          <a:ext cx="9304355"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198198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接點 1">
            <a:extLst>
              <a:ext uri="{FF2B5EF4-FFF2-40B4-BE49-F238E27FC236}">
                <a16:creationId xmlns:a16="http://schemas.microsoft.com/office/drawing/2014/main" id="{F1E6C9D4-D881-4CDD-9DAD-750CA12C15E6}"/>
              </a:ext>
            </a:extLst>
          </p:cNvPr>
          <p:cNvCxnSpPr/>
          <p:nvPr/>
        </p:nvCxnSpPr>
        <p:spPr>
          <a:xfrm>
            <a:off x="0" y="0"/>
            <a:ext cx="914400" cy="0"/>
          </a:xfrm>
          <a:prstGeom prst="line">
            <a:avLst/>
          </a:prstGeom>
          <a:ln w="0" cap="flat" cmpd="sng" algn="ctr">
            <a:solidFill>
              <a:srgbClr val="FBFFFF"/>
            </a:solidFill>
            <a:prstDash val="solid"/>
            <a:miter lim="800000"/>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5" name="標題 4"/>
          <p:cNvSpPr>
            <a:spLocks noGrp="1"/>
          </p:cNvSpPr>
          <p:nvPr>
            <p:ph type="title"/>
          </p:nvPr>
        </p:nvSpPr>
        <p:spPr>
          <a:xfrm>
            <a:off x="2531189" y="3539613"/>
            <a:ext cx="5396407" cy="1814052"/>
          </a:xfrm>
        </p:spPr>
        <p:txBody>
          <a:bodyPr>
            <a:normAutofit/>
          </a:bodyPr>
          <a:lstStyle/>
          <a:p>
            <a:r>
              <a:rPr lang="zh-TW" altLang="en-US" sz="11500" b="1" dirty="0">
                <a:solidFill>
                  <a:schemeClr val="accent5"/>
                </a:solidFill>
              </a:rPr>
              <a:t>錢</a:t>
            </a:r>
            <a:r>
              <a:rPr lang="zh-TW" altLang="en-US" sz="6600" dirty="0">
                <a:solidFill>
                  <a:schemeClr val="accent5"/>
                </a:solidFill>
              </a:rPr>
              <a:t>從哪裡來</a:t>
            </a:r>
          </a:p>
        </p:txBody>
      </p:sp>
      <p:sp>
        <p:nvSpPr>
          <p:cNvPr id="6" name="標題 3"/>
          <p:cNvSpPr txBox="1">
            <a:spLocks/>
          </p:cNvSpPr>
          <p:nvPr/>
        </p:nvSpPr>
        <p:spPr>
          <a:xfrm>
            <a:off x="1755374" y="670272"/>
            <a:ext cx="2601160" cy="98155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微軟正黑體" panose="020B0604030504040204" pitchFamily="34" charset="-120"/>
                <a:ea typeface="微軟正黑體" panose="020B0604030504040204" pitchFamily="34" charset="-120"/>
                <a:cs typeface="+mj-cs"/>
              </a:defRPr>
            </a:lvl1pPr>
          </a:lstStyle>
          <a:p>
            <a:r>
              <a:rPr lang="zh-TW" altLang="en-US" sz="3200" b="1" dirty="0">
                <a:solidFill>
                  <a:schemeClr val="accent1"/>
                </a:solidFill>
              </a:rPr>
              <a:t>誰</a:t>
            </a:r>
            <a:br>
              <a:rPr lang="en-US" altLang="zh-TW" sz="3200" dirty="0">
                <a:solidFill>
                  <a:schemeClr val="accent1"/>
                </a:solidFill>
              </a:rPr>
            </a:br>
            <a:r>
              <a:rPr lang="zh-TW" altLang="en-US" sz="2000" dirty="0">
                <a:solidFill>
                  <a:schemeClr val="accent1"/>
                </a:solidFill>
              </a:rPr>
              <a:t>可以申請</a:t>
            </a:r>
          </a:p>
        </p:txBody>
      </p:sp>
      <p:sp>
        <p:nvSpPr>
          <p:cNvPr id="7" name="標題 3"/>
          <p:cNvSpPr txBox="1">
            <a:spLocks/>
          </p:cNvSpPr>
          <p:nvPr/>
        </p:nvSpPr>
        <p:spPr>
          <a:xfrm>
            <a:off x="3802687" y="670272"/>
            <a:ext cx="2601160" cy="98155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微軟正黑體" panose="020B0604030504040204" pitchFamily="34" charset="-120"/>
                <a:ea typeface="微軟正黑體" panose="020B0604030504040204" pitchFamily="34" charset="-120"/>
                <a:cs typeface="+mj-cs"/>
              </a:defRPr>
            </a:lvl1pPr>
          </a:lstStyle>
          <a:p>
            <a:r>
              <a:rPr lang="zh-TW" altLang="en-US" sz="3200" b="1" dirty="0">
                <a:solidFill>
                  <a:schemeClr val="accent2"/>
                </a:solidFill>
              </a:rPr>
              <a:t>怎麼</a:t>
            </a:r>
            <a:br>
              <a:rPr lang="en-US" altLang="zh-TW" sz="3200" dirty="0">
                <a:solidFill>
                  <a:schemeClr val="accent2"/>
                </a:solidFill>
              </a:rPr>
            </a:br>
            <a:r>
              <a:rPr lang="zh-TW" altLang="en-US" sz="2000" dirty="0">
                <a:solidFill>
                  <a:schemeClr val="accent2"/>
                </a:solidFill>
              </a:rPr>
              <a:t>申請</a:t>
            </a:r>
          </a:p>
        </p:txBody>
      </p:sp>
      <p:sp>
        <p:nvSpPr>
          <p:cNvPr id="8" name="標題 3"/>
          <p:cNvSpPr txBox="1">
            <a:spLocks/>
          </p:cNvSpPr>
          <p:nvPr/>
        </p:nvSpPr>
        <p:spPr>
          <a:xfrm>
            <a:off x="5850000" y="670272"/>
            <a:ext cx="2601160" cy="98155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微軟正黑體" panose="020B0604030504040204" pitchFamily="34" charset="-120"/>
                <a:ea typeface="微軟正黑體" panose="020B0604030504040204" pitchFamily="34" charset="-120"/>
                <a:cs typeface="+mj-cs"/>
              </a:defRPr>
            </a:lvl1pPr>
          </a:lstStyle>
          <a:p>
            <a:r>
              <a:rPr lang="zh-TW" altLang="en-US" sz="3200" b="1" dirty="0">
                <a:solidFill>
                  <a:schemeClr val="accent3"/>
                </a:solidFill>
              </a:rPr>
              <a:t>錄取</a:t>
            </a:r>
            <a:br>
              <a:rPr lang="en-US" altLang="zh-TW" sz="3200" dirty="0">
                <a:solidFill>
                  <a:schemeClr val="accent3"/>
                </a:solidFill>
              </a:rPr>
            </a:br>
            <a:r>
              <a:rPr lang="zh-TW" altLang="en-US" sz="2000" dirty="0">
                <a:solidFill>
                  <a:schemeClr val="accent3"/>
                </a:solidFill>
              </a:rPr>
              <a:t>方式</a:t>
            </a:r>
          </a:p>
        </p:txBody>
      </p:sp>
      <p:sp>
        <p:nvSpPr>
          <p:cNvPr id="9" name="標題 3"/>
          <p:cNvSpPr txBox="1">
            <a:spLocks/>
          </p:cNvSpPr>
          <p:nvPr/>
        </p:nvSpPr>
        <p:spPr>
          <a:xfrm>
            <a:off x="9969392" y="670272"/>
            <a:ext cx="2601160" cy="98155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微軟正黑體" panose="020B0604030504040204" pitchFamily="34" charset="-120"/>
                <a:ea typeface="微軟正黑體" panose="020B0604030504040204" pitchFamily="34" charset="-120"/>
                <a:cs typeface="+mj-cs"/>
              </a:defRPr>
            </a:lvl1pPr>
          </a:lstStyle>
          <a:p>
            <a:r>
              <a:rPr lang="zh-TW" altLang="en-US" sz="3200" b="1" dirty="0">
                <a:solidFill>
                  <a:schemeClr val="accent6"/>
                </a:solidFill>
              </a:rPr>
              <a:t>友善</a:t>
            </a:r>
            <a:br>
              <a:rPr lang="en-US" altLang="zh-TW" sz="3200" dirty="0">
                <a:solidFill>
                  <a:schemeClr val="accent6"/>
                </a:solidFill>
              </a:rPr>
            </a:br>
            <a:r>
              <a:rPr lang="zh-TW" altLang="en-US" sz="2000" dirty="0">
                <a:solidFill>
                  <a:schemeClr val="accent6"/>
                </a:solidFill>
              </a:rPr>
              <a:t>提醒</a:t>
            </a:r>
          </a:p>
        </p:txBody>
      </p:sp>
      <p:sp>
        <p:nvSpPr>
          <p:cNvPr id="10" name="頁尾版面配置區 3">
            <a:extLst>
              <a:ext uri="{FF2B5EF4-FFF2-40B4-BE49-F238E27FC236}">
                <a16:creationId xmlns:a16="http://schemas.microsoft.com/office/drawing/2014/main" id="{40954606-FC6D-4CD6-92D6-6CE45D1D3B7A}"/>
              </a:ext>
            </a:extLst>
          </p:cNvPr>
          <p:cNvSpPr>
            <a:spLocks noGrp="1"/>
          </p:cNvSpPr>
          <p:nvPr>
            <p:ph type="ftr" sz="quarter" idx="11"/>
          </p:nvPr>
        </p:nvSpPr>
        <p:spPr>
          <a:xfrm>
            <a:off x="520200" y="6356350"/>
            <a:ext cx="4114800" cy="365125"/>
          </a:xfrm>
        </p:spPr>
        <p:txBody>
          <a:bodyPr/>
          <a:lstStyle/>
          <a:p>
            <a:r>
              <a:rPr lang="zh-TW" altLang="en-US" dirty="0"/>
              <a:t>交換生申請暨甄選說明</a:t>
            </a:r>
          </a:p>
        </p:txBody>
      </p:sp>
    </p:spTree>
    <p:extLst>
      <p:ext uri="{BB962C8B-B14F-4D97-AF65-F5344CB8AC3E}">
        <p14:creationId xmlns:p14="http://schemas.microsoft.com/office/powerpoint/2010/main" val="33778203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接點 1">
            <a:extLst>
              <a:ext uri="{FF2B5EF4-FFF2-40B4-BE49-F238E27FC236}">
                <a16:creationId xmlns:a16="http://schemas.microsoft.com/office/drawing/2014/main" id="{0A6251B4-BC12-4F32-9E87-95A4DEA08474}"/>
              </a:ext>
            </a:extLst>
          </p:cNvPr>
          <p:cNvCxnSpPr/>
          <p:nvPr/>
        </p:nvCxnSpPr>
        <p:spPr>
          <a:xfrm>
            <a:off x="0" y="0"/>
            <a:ext cx="914400" cy="0"/>
          </a:xfrm>
          <a:prstGeom prst="line">
            <a:avLst/>
          </a:prstGeom>
          <a:ln w="0" cap="flat" cmpd="sng" algn="ctr">
            <a:solidFill>
              <a:srgbClr val="FBFFFF"/>
            </a:solidFill>
            <a:prstDash val="solid"/>
            <a:miter lim="800000"/>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4" name="手繪多邊形: 圖案 3">
            <a:extLst>
              <a:ext uri="{FF2B5EF4-FFF2-40B4-BE49-F238E27FC236}">
                <a16:creationId xmlns:a16="http://schemas.microsoft.com/office/drawing/2014/main" id="{C996A179-65CE-45F3-AFDF-E3385837FEC8}"/>
              </a:ext>
            </a:extLst>
          </p:cNvPr>
          <p:cNvSpPr/>
          <p:nvPr/>
        </p:nvSpPr>
        <p:spPr>
          <a:xfrm>
            <a:off x="838200" y="1970932"/>
            <a:ext cx="10515600" cy="4167450"/>
          </a:xfrm>
          <a:custGeom>
            <a:avLst/>
            <a:gdLst>
              <a:gd name="connsiteX0" fmla="*/ 0 w 10515600"/>
              <a:gd name="connsiteY0" fmla="*/ 0 h 4167450"/>
              <a:gd name="connsiteX1" fmla="*/ 10515600 w 10515600"/>
              <a:gd name="connsiteY1" fmla="*/ 0 h 4167450"/>
              <a:gd name="connsiteX2" fmla="*/ 10515600 w 10515600"/>
              <a:gd name="connsiteY2" fmla="*/ 4167450 h 4167450"/>
              <a:gd name="connsiteX3" fmla="*/ 0 w 10515600"/>
              <a:gd name="connsiteY3" fmla="*/ 4167450 h 4167450"/>
              <a:gd name="connsiteX4" fmla="*/ 0 w 10515600"/>
              <a:gd name="connsiteY4" fmla="*/ 0 h 41674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515600" h="4167450">
                <a:moveTo>
                  <a:pt x="0" y="0"/>
                </a:moveTo>
                <a:lnTo>
                  <a:pt x="10515600" y="0"/>
                </a:lnTo>
                <a:lnTo>
                  <a:pt x="10515600" y="4167450"/>
                </a:lnTo>
                <a:lnTo>
                  <a:pt x="0" y="4167450"/>
                </a:lnTo>
                <a:lnTo>
                  <a:pt x="0" y="0"/>
                </a:lnTo>
                <a:close/>
              </a:path>
            </a:pathLst>
          </a:custGeom>
          <a:solidFill>
            <a:schemeClr val="accent5">
              <a:tint val="40000"/>
              <a:hueOff val="0"/>
              <a:satOff val="0"/>
              <a:lumOff val="0"/>
              <a:alpha val="41000"/>
            </a:schemeClr>
          </a:solidFill>
        </p:spPr>
        <p:style>
          <a:lnRef idx="2">
            <a:schemeClr val="accent5">
              <a:hueOff val="0"/>
              <a:satOff val="0"/>
              <a:lumOff val="0"/>
              <a:alphaOff val="0"/>
            </a:schemeClr>
          </a:lnRef>
          <a:fillRef idx="1">
            <a:scrgbClr r="0" g="0" b="0"/>
          </a:fillRef>
          <a:effectRef idx="0">
            <a:schemeClr val="accent5">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816127" tIns="562356" rIns="816127" bIns="156464" numCol="1" spcCol="1270" anchor="t" anchorCtr="0">
            <a:noAutofit/>
          </a:bodyPr>
          <a:lstStyle/>
          <a:p>
            <a:pPr marL="228600" lvl="1" indent="-228600" algn="l" defTabSz="977900">
              <a:spcBef>
                <a:spcPct val="0"/>
              </a:spcBef>
              <a:spcAft>
                <a:spcPts val="600"/>
              </a:spcAft>
              <a:buChar char="•"/>
            </a:pPr>
            <a:r>
              <a:rPr lang="zh-TW" altLang="en-US" sz="2200" kern="1200" dirty="0">
                <a:latin typeface="微軟正黑體" panose="020B0604030504040204" pitchFamily="34" charset="-120"/>
                <a:ea typeface="微軟正黑體" panose="020B0604030504040204" pitchFamily="34" charset="-120"/>
              </a:rPr>
              <a:t>通過交換生甄選，至國外合作學校</a:t>
            </a:r>
            <a:r>
              <a:rPr lang="en-US" altLang="zh-TW" sz="2200" kern="1200" dirty="0">
                <a:latin typeface="微軟正黑體" panose="020B0604030504040204" pitchFamily="34" charset="-120"/>
                <a:ea typeface="微軟正黑體" panose="020B0604030504040204" pitchFamily="34" charset="-120"/>
              </a:rPr>
              <a:t>(</a:t>
            </a:r>
            <a:r>
              <a:rPr lang="zh-TW" altLang="en-US" sz="2200" kern="1200" dirty="0">
                <a:latin typeface="微軟正黑體" panose="020B0604030504040204" pitchFamily="34" charset="-120"/>
                <a:ea typeface="微軟正黑體" panose="020B0604030504040204" pitchFamily="34" charset="-120"/>
              </a:rPr>
              <a:t>不含大陸及港、澳地區</a:t>
            </a:r>
            <a:r>
              <a:rPr lang="en-US" altLang="zh-TW" sz="2200" kern="1200" dirty="0">
                <a:latin typeface="微軟正黑體" panose="020B0604030504040204" pitchFamily="34" charset="-120"/>
                <a:ea typeface="微軟正黑體" panose="020B0604030504040204" pitchFamily="34" charset="-120"/>
              </a:rPr>
              <a:t>)</a:t>
            </a:r>
            <a:r>
              <a:rPr lang="zh-TW" altLang="en-US" sz="2200" kern="1200" dirty="0">
                <a:latin typeface="微軟正黑體" panose="020B0604030504040204" pitchFamily="34" charset="-120"/>
                <a:ea typeface="微軟正黑體" panose="020B0604030504040204" pitchFamily="34" charset="-120"/>
              </a:rPr>
              <a:t>交換。</a:t>
            </a:r>
          </a:p>
          <a:p>
            <a:pPr marL="228600" lvl="1" indent="-228600" algn="l" defTabSz="977900">
              <a:spcBef>
                <a:spcPct val="0"/>
              </a:spcBef>
              <a:spcAft>
                <a:spcPts val="600"/>
              </a:spcAft>
              <a:buChar char="•"/>
            </a:pPr>
            <a:r>
              <a:rPr lang="zh-TW" altLang="en-US" sz="2200" kern="1200" dirty="0">
                <a:latin typeface="微軟正黑體" panose="020B0604030504040204" pitchFamily="34" charset="-120"/>
                <a:ea typeface="微軟正黑體" panose="020B0604030504040204" pitchFamily="34" charset="-120"/>
              </a:rPr>
              <a:t>具中華民國國籍，在臺灣設有戶籍</a:t>
            </a:r>
            <a:r>
              <a:rPr lang="en-US" altLang="zh-TW" sz="2200" kern="1200" dirty="0">
                <a:latin typeface="微軟正黑體" panose="020B0604030504040204" pitchFamily="34" charset="-120"/>
                <a:ea typeface="微軟正黑體" panose="020B0604030504040204" pitchFamily="34" charset="-120"/>
              </a:rPr>
              <a:t>(</a:t>
            </a:r>
            <a:r>
              <a:rPr lang="zh-TW" altLang="en-US" sz="2200" kern="1200" dirty="0">
                <a:latin typeface="微軟正黑體" panose="020B0604030504040204" pitchFamily="34" charset="-120"/>
                <a:ea typeface="微軟正黑體" panose="020B0604030504040204" pitchFamily="34" charset="-120"/>
              </a:rPr>
              <a:t>須以中華民國護照</a:t>
            </a:r>
            <a:r>
              <a:rPr lang="zh-TW" altLang="en-US" sz="2200" dirty="0">
                <a:latin typeface="微軟正黑體" panose="020B0604030504040204" pitchFamily="34" charset="-120"/>
                <a:ea typeface="微軟正黑體" panose="020B0604030504040204" pitchFamily="34" charset="-120"/>
              </a:rPr>
              <a:t>入境研修國家</a:t>
            </a:r>
            <a:r>
              <a:rPr lang="en-US" altLang="zh-TW" sz="2200" kern="1200" dirty="0">
                <a:latin typeface="微軟正黑體" panose="020B0604030504040204" pitchFamily="34" charset="-120"/>
                <a:ea typeface="微軟正黑體" panose="020B0604030504040204" pitchFamily="34" charset="-120"/>
              </a:rPr>
              <a:t>)</a:t>
            </a:r>
            <a:r>
              <a:rPr lang="zh-TW" altLang="en-US" sz="2200" kern="1200" dirty="0">
                <a:latin typeface="微軟正黑體" panose="020B0604030504040204" pitchFamily="34" charset="-120"/>
                <a:ea typeface="微軟正黑體" panose="020B0604030504040204" pitchFamily="34" charset="-120"/>
              </a:rPr>
              <a:t>。</a:t>
            </a:r>
          </a:p>
          <a:p>
            <a:pPr marL="228600" lvl="1" indent="-228600" algn="l" defTabSz="977900">
              <a:spcBef>
                <a:spcPct val="0"/>
              </a:spcBef>
              <a:spcAft>
                <a:spcPts val="600"/>
              </a:spcAft>
              <a:buChar char="•"/>
            </a:pPr>
            <a:r>
              <a:rPr lang="zh-TW" altLang="en-US" sz="2200" kern="1200" dirty="0">
                <a:latin typeface="微軟正黑體" panose="020B0604030504040204" pitchFamily="34" charset="-120"/>
                <a:ea typeface="微軟正黑體" panose="020B0604030504040204" pitchFamily="34" charset="-120"/>
              </a:rPr>
              <a:t>僅</a:t>
            </a:r>
            <a:r>
              <a:rPr lang="en-US" altLang="en-US" sz="2200" kern="1200" dirty="0">
                <a:latin typeface="微軟正黑體" panose="020B0604030504040204" pitchFamily="34" charset="-120"/>
                <a:ea typeface="微軟正黑體" panose="020B0604030504040204" pitchFamily="34" charset="-120"/>
              </a:rPr>
              <a:t>11</a:t>
            </a:r>
            <a:r>
              <a:rPr lang="zh-TW" altLang="en-US" sz="2200" kern="1200" dirty="0">
                <a:latin typeface="微軟正黑體" panose="020B0604030504040204" pitchFamily="34" charset="-120"/>
                <a:ea typeface="微軟正黑體" panose="020B0604030504040204" pitchFamily="34" charset="-120"/>
              </a:rPr>
              <a:t>月申請並錄取之交換生可申請。</a:t>
            </a:r>
          </a:p>
          <a:p>
            <a:pPr marL="228600" lvl="1" indent="-228600" algn="l" defTabSz="977900">
              <a:spcBef>
                <a:spcPct val="0"/>
              </a:spcBef>
              <a:spcAft>
                <a:spcPts val="600"/>
              </a:spcAft>
              <a:buChar char="•"/>
            </a:pPr>
            <a:r>
              <a:rPr lang="zh-TW" altLang="en-US" sz="2200" kern="1200" dirty="0">
                <a:latin typeface="微軟正黑體" panose="020B0604030504040204" pitchFamily="34" charset="-120"/>
                <a:ea typeface="微軟正黑體" panose="020B0604030504040204" pitchFamily="34" charset="-120"/>
              </a:rPr>
              <a:t>同一教育階段，學海系列計畫只補助一次。</a:t>
            </a:r>
          </a:p>
          <a:p>
            <a:pPr marL="228600" lvl="1" indent="-228600" algn="l" defTabSz="977900">
              <a:spcBef>
                <a:spcPct val="0"/>
              </a:spcBef>
              <a:spcAft>
                <a:spcPts val="600"/>
              </a:spcAft>
              <a:buChar char="•"/>
            </a:pPr>
            <a:r>
              <a:rPr lang="zh-TW" altLang="en-US" sz="2200" kern="1200" dirty="0">
                <a:latin typeface="微軟正黑體" panose="020B0604030504040204" pitchFamily="34" charset="-120"/>
                <a:ea typeface="微軟正黑體" panose="020B0604030504040204" pitchFamily="34" charset="-120"/>
              </a:rPr>
              <a:t>不得領取我國政府之其他出國補助。</a:t>
            </a:r>
          </a:p>
          <a:p>
            <a:pPr marL="228600" lvl="1" indent="-228600" defTabSz="977900">
              <a:spcBef>
                <a:spcPct val="0"/>
              </a:spcBef>
              <a:spcAft>
                <a:spcPts val="600"/>
              </a:spcAft>
              <a:buChar char="•"/>
            </a:pPr>
            <a:r>
              <a:rPr lang="zh-TW" altLang="en-US" sz="2200" dirty="0">
                <a:latin typeface="微軟正黑體" panose="020B0604030504040204" pitchFamily="34" charset="-120"/>
                <a:ea typeface="微軟正黑體" panose="020B0604030504040204" pitchFamily="34" charset="-120"/>
              </a:rPr>
              <a:t>申請「學海惜珠」者，應有各直轄市、縣</a:t>
            </a:r>
            <a:r>
              <a:rPr lang="en-US" altLang="zh-TW" sz="2200" dirty="0">
                <a:latin typeface="微軟正黑體" panose="020B0604030504040204" pitchFamily="34" charset="-120"/>
                <a:ea typeface="微軟正黑體" panose="020B0604030504040204" pitchFamily="34" charset="-120"/>
              </a:rPr>
              <a:t>(</a:t>
            </a:r>
            <a:r>
              <a:rPr lang="zh-TW" altLang="en-US" sz="2200" dirty="0">
                <a:latin typeface="微軟正黑體" panose="020B0604030504040204" pitchFamily="34" charset="-120"/>
                <a:ea typeface="微軟正黑體" panose="020B0604030504040204" pitchFamily="34" charset="-120"/>
              </a:rPr>
              <a:t>市</a:t>
            </a:r>
            <a:r>
              <a:rPr lang="en-US" altLang="zh-TW" sz="2200" dirty="0">
                <a:latin typeface="微軟正黑體" panose="020B0604030504040204" pitchFamily="34" charset="-120"/>
                <a:ea typeface="微軟正黑體" panose="020B0604030504040204" pitchFamily="34" charset="-120"/>
              </a:rPr>
              <a:t>)</a:t>
            </a:r>
            <a:r>
              <a:rPr lang="zh-TW" altLang="en-US" sz="2200" dirty="0">
                <a:latin typeface="微軟正黑體" panose="020B0604030504040204" pitchFamily="34" charset="-120"/>
                <a:ea typeface="微軟正黑體" panose="020B0604030504040204" pitchFamily="34" charset="-120"/>
              </a:rPr>
              <a:t>主管機關認定之低收入戶、中低收入戶、特殊境遇家庭扶助、身心障礙者生活補助費、弱勢兒童及少年生活扶助、弱勢家庭兒童及少年緊急生活扶助及同一戶籍內具中低收入老人生活津貼補助資格。</a:t>
            </a:r>
            <a:endParaRPr lang="zh-TW" altLang="en-US" sz="2200" kern="1200" dirty="0">
              <a:latin typeface="微軟正黑體" panose="020B0604030504040204" pitchFamily="34" charset="-120"/>
              <a:ea typeface="微軟正黑體" panose="020B0604030504040204" pitchFamily="34" charset="-120"/>
            </a:endParaRPr>
          </a:p>
        </p:txBody>
      </p:sp>
      <p:sp>
        <p:nvSpPr>
          <p:cNvPr id="5" name="手繪多邊形: 圖案 4">
            <a:extLst>
              <a:ext uri="{FF2B5EF4-FFF2-40B4-BE49-F238E27FC236}">
                <a16:creationId xmlns:a16="http://schemas.microsoft.com/office/drawing/2014/main" id="{C71D95E7-25E4-4BAA-991E-DC7E8C739310}"/>
              </a:ext>
            </a:extLst>
          </p:cNvPr>
          <p:cNvSpPr/>
          <p:nvPr/>
        </p:nvSpPr>
        <p:spPr>
          <a:xfrm>
            <a:off x="1363980" y="1572412"/>
            <a:ext cx="6379845" cy="690809"/>
          </a:xfrm>
          <a:custGeom>
            <a:avLst/>
            <a:gdLst>
              <a:gd name="connsiteX0" fmla="*/ 0 w 7360920"/>
              <a:gd name="connsiteY0" fmla="*/ 132843 h 797040"/>
              <a:gd name="connsiteX1" fmla="*/ 132843 w 7360920"/>
              <a:gd name="connsiteY1" fmla="*/ 0 h 797040"/>
              <a:gd name="connsiteX2" fmla="*/ 7228077 w 7360920"/>
              <a:gd name="connsiteY2" fmla="*/ 0 h 797040"/>
              <a:gd name="connsiteX3" fmla="*/ 7360920 w 7360920"/>
              <a:gd name="connsiteY3" fmla="*/ 132843 h 797040"/>
              <a:gd name="connsiteX4" fmla="*/ 7360920 w 7360920"/>
              <a:gd name="connsiteY4" fmla="*/ 664197 h 797040"/>
              <a:gd name="connsiteX5" fmla="*/ 7228077 w 7360920"/>
              <a:gd name="connsiteY5" fmla="*/ 797040 h 797040"/>
              <a:gd name="connsiteX6" fmla="*/ 132843 w 7360920"/>
              <a:gd name="connsiteY6" fmla="*/ 797040 h 797040"/>
              <a:gd name="connsiteX7" fmla="*/ 0 w 7360920"/>
              <a:gd name="connsiteY7" fmla="*/ 664197 h 797040"/>
              <a:gd name="connsiteX8" fmla="*/ 0 w 7360920"/>
              <a:gd name="connsiteY8" fmla="*/ 132843 h 797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360920" h="797040">
                <a:moveTo>
                  <a:pt x="0" y="132843"/>
                </a:moveTo>
                <a:cubicBezTo>
                  <a:pt x="0" y="59476"/>
                  <a:pt x="59476" y="0"/>
                  <a:pt x="132843" y="0"/>
                </a:cubicBezTo>
                <a:lnTo>
                  <a:pt x="7228077" y="0"/>
                </a:lnTo>
                <a:cubicBezTo>
                  <a:pt x="7301444" y="0"/>
                  <a:pt x="7360920" y="59476"/>
                  <a:pt x="7360920" y="132843"/>
                </a:cubicBezTo>
                <a:lnTo>
                  <a:pt x="7360920" y="664197"/>
                </a:lnTo>
                <a:cubicBezTo>
                  <a:pt x="7360920" y="737564"/>
                  <a:pt x="7301444" y="797040"/>
                  <a:pt x="7228077" y="797040"/>
                </a:cubicBezTo>
                <a:lnTo>
                  <a:pt x="132843" y="797040"/>
                </a:lnTo>
                <a:cubicBezTo>
                  <a:pt x="59476" y="797040"/>
                  <a:pt x="0" y="737564"/>
                  <a:pt x="0" y="664197"/>
                </a:cubicBezTo>
                <a:lnTo>
                  <a:pt x="0" y="132843"/>
                </a:lnTo>
                <a:close/>
              </a:path>
            </a:pathLst>
          </a:custGeom>
          <a:effectLst>
            <a:outerShdw blurRad="50800" dist="38100" dir="2700000" algn="tl" rotWithShape="0">
              <a:prstClr val="black">
                <a:alpha val="40000"/>
              </a:prstClr>
            </a:outerShdw>
          </a:effectLst>
        </p:spPr>
        <p:style>
          <a:lnRef idx="2">
            <a:schemeClr val="accent5">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317133" tIns="38908" rIns="317133" bIns="38908" numCol="1" spcCol="1270" anchor="ctr" anchorCtr="0">
            <a:noAutofit/>
          </a:bodyPr>
          <a:lstStyle/>
          <a:p>
            <a:pPr marL="0" lvl="0" indent="0" algn="l" defTabSz="1155700">
              <a:lnSpc>
                <a:spcPct val="90000"/>
              </a:lnSpc>
              <a:spcBef>
                <a:spcPct val="0"/>
              </a:spcBef>
              <a:spcAft>
                <a:spcPct val="35000"/>
              </a:spcAft>
              <a:buNone/>
            </a:pPr>
            <a:r>
              <a:rPr lang="en-US" altLang="zh-TW" sz="3200" b="1" kern="1200" dirty="0">
                <a:solidFill>
                  <a:schemeClr val="accent5"/>
                </a:solidFill>
                <a:latin typeface="微軟正黑體" panose="020B0604030504040204" pitchFamily="34" charset="-120"/>
                <a:ea typeface="微軟正黑體" panose="020B0604030504040204" pitchFamily="34" charset="-120"/>
              </a:rPr>
              <a:t>1.</a:t>
            </a:r>
            <a:r>
              <a:rPr lang="zh-TW" altLang="en-US" sz="3200" b="1" kern="1200" dirty="0">
                <a:solidFill>
                  <a:schemeClr val="accent5"/>
                </a:solidFill>
                <a:latin typeface="微軟正黑體" panose="020B0604030504040204" pitchFamily="34" charset="-120"/>
                <a:ea typeface="微軟正黑體" panose="020B0604030504040204" pitchFamily="34" charset="-120"/>
              </a:rPr>
              <a:t> </a:t>
            </a:r>
            <a:r>
              <a:rPr lang="zh-TW" altLang="en-US" sz="2600" b="1" kern="1200" dirty="0">
                <a:solidFill>
                  <a:schemeClr val="accent5"/>
                </a:solidFill>
                <a:latin typeface="微軟正黑體" panose="020B0604030504040204" pitchFamily="34" charset="-120"/>
                <a:ea typeface="微軟正黑體" panose="020B0604030504040204" pitchFamily="34" charset="-120"/>
              </a:rPr>
              <a:t>申請資格</a:t>
            </a:r>
          </a:p>
        </p:txBody>
      </p:sp>
      <p:sp>
        <p:nvSpPr>
          <p:cNvPr id="6" name="標題 3"/>
          <p:cNvSpPr txBox="1">
            <a:spLocks/>
          </p:cNvSpPr>
          <p:nvPr/>
        </p:nvSpPr>
        <p:spPr>
          <a:xfrm>
            <a:off x="1925052" y="365125"/>
            <a:ext cx="9428748" cy="1325563"/>
          </a:xfrm>
          <a:prstGeom prst="rect">
            <a:avLst/>
          </a:prstGeom>
        </p:spPr>
        <p:txBody>
          <a:bodyPr vert="horz" lIns="91440" tIns="45720" rIns="91440" bIns="45720" rtlCol="0" anchor="ctr">
            <a:noAutofit/>
          </a:bodyPr>
          <a:lstStyle>
            <a:lvl1pPr algn="r" defTabSz="914400" rtl="0" eaLnBrk="1" latinLnBrk="0" hangingPunct="1">
              <a:lnSpc>
                <a:spcPct val="90000"/>
              </a:lnSpc>
              <a:spcBef>
                <a:spcPct val="0"/>
              </a:spcBef>
              <a:buNone/>
              <a:defRPr sz="5400" b="1" kern="1200">
                <a:solidFill>
                  <a:schemeClr val="tx1"/>
                </a:solidFill>
                <a:latin typeface="微軟正黑體" panose="020B0604030504040204" pitchFamily="34" charset="-120"/>
                <a:ea typeface="微軟正黑體" panose="020B0604030504040204" pitchFamily="34" charset="-120"/>
                <a:cs typeface="+mj-cs"/>
              </a:defRPr>
            </a:lvl1pPr>
          </a:lstStyle>
          <a:p>
            <a:r>
              <a:rPr lang="zh-TW" altLang="en-US" sz="3600" dirty="0">
                <a:solidFill>
                  <a:schemeClr val="accent5">
                    <a:lumMod val="75000"/>
                  </a:schemeClr>
                </a:solidFill>
              </a:rPr>
              <a:t>教育部「學海飛颺</a:t>
            </a:r>
            <a:r>
              <a:rPr lang="en-US" altLang="zh-TW" sz="3600" dirty="0">
                <a:solidFill>
                  <a:schemeClr val="accent5">
                    <a:lumMod val="75000"/>
                  </a:schemeClr>
                </a:solidFill>
              </a:rPr>
              <a:t>/</a:t>
            </a:r>
            <a:r>
              <a:rPr lang="zh-TW" altLang="en-US" sz="3600" dirty="0">
                <a:solidFill>
                  <a:schemeClr val="accent5">
                    <a:lumMod val="75000"/>
                  </a:schemeClr>
                </a:solidFill>
              </a:rPr>
              <a:t>學海惜珠」獎助計畫</a:t>
            </a:r>
          </a:p>
        </p:txBody>
      </p:sp>
      <p:sp>
        <p:nvSpPr>
          <p:cNvPr id="8" name="文字方塊 7"/>
          <p:cNvSpPr txBox="1"/>
          <p:nvPr/>
        </p:nvSpPr>
        <p:spPr>
          <a:xfrm>
            <a:off x="1138647" y="685376"/>
            <a:ext cx="2241884" cy="553998"/>
          </a:xfrm>
          <a:prstGeom prst="rect">
            <a:avLst/>
          </a:prstGeom>
          <a:noFill/>
        </p:spPr>
        <p:txBody>
          <a:bodyPr wrap="square" rtlCol="0">
            <a:spAutoFit/>
          </a:bodyPr>
          <a:lstStyle/>
          <a:p>
            <a:pPr>
              <a:lnSpc>
                <a:spcPts val="1800"/>
              </a:lnSpc>
            </a:pPr>
            <a:r>
              <a:rPr lang="zh-TW" altLang="en-US" sz="2400" b="1" dirty="0">
                <a:solidFill>
                  <a:schemeClr val="bg1"/>
                </a:solidFill>
                <a:latin typeface="微軟正黑體" panose="020B0604030504040204" pitchFamily="34" charset="-120"/>
                <a:ea typeface="微軟正黑體" panose="020B0604030504040204" pitchFamily="34" charset="-120"/>
              </a:rPr>
              <a:t>錢</a:t>
            </a:r>
            <a:endParaRPr lang="en-US" altLang="zh-TW" sz="2400" b="1" dirty="0">
              <a:solidFill>
                <a:schemeClr val="bg1"/>
              </a:solidFill>
              <a:latin typeface="微軟正黑體" panose="020B0604030504040204" pitchFamily="34" charset="-120"/>
              <a:ea typeface="微軟正黑體" panose="020B0604030504040204" pitchFamily="34" charset="-120"/>
            </a:endParaRPr>
          </a:p>
          <a:p>
            <a:pPr>
              <a:lnSpc>
                <a:spcPts val="1800"/>
              </a:lnSpc>
            </a:pPr>
            <a:r>
              <a:rPr lang="zh-TW" altLang="en-US" sz="2400" b="1" dirty="0">
                <a:solidFill>
                  <a:schemeClr val="bg1"/>
                </a:solidFill>
                <a:latin typeface="微軟正黑體" panose="020B0604030504040204" pitchFamily="34" charset="-120"/>
                <a:ea typeface="微軟正黑體" panose="020B0604030504040204" pitchFamily="34" charset="-120"/>
              </a:rPr>
              <a:t>　</a:t>
            </a:r>
            <a:r>
              <a:rPr lang="zh-TW" altLang="en-US" sz="2400" dirty="0">
                <a:solidFill>
                  <a:schemeClr val="accent5"/>
                </a:solidFill>
                <a:latin typeface="微軟正黑體" panose="020B0604030504040204" pitchFamily="34" charset="-120"/>
                <a:ea typeface="微軟正黑體" panose="020B0604030504040204" pitchFamily="34" charset="-120"/>
              </a:rPr>
              <a:t>從哪裡來</a:t>
            </a:r>
          </a:p>
        </p:txBody>
      </p:sp>
    </p:spTree>
    <p:extLst>
      <p:ext uri="{BB962C8B-B14F-4D97-AF65-F5344CB8AC3E}">
        <p14:creationId xmlns:p14="http://schemas.microsoft.com/office/powerpoint/2010/main" val="1092809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接點 1">
            <a:extLst>
              <a:ext uri="{FF2B5EF4-FFF2-40B4-BE49-F238E27FC236}">
                <a16:creationId xmlns:a16="http://schemas.microsoft.com/office/drawing/2014/main" id="{58758FB6-B080-41E3-A2AF-D9ED794D575F}"/>
              </a:ext>
            </a:extLst>
          </p:cNvPr>
          <p:cNvCxnSpPr/>
          <p:nvPr/>
        </p:nvCxnSpPr>
        <p:spPr>
          <a:xfrm>
            <a:off x="0" y="0"/>
            <a:ext cx="914400" cy="0"/>
          </a:xfrm>
          <a:prstGeom prst="line">
            <a:avLst/>
          </a:prstGeom>
          <a:ln w="0" cap="flat" cmpd="sng" algn="ctr">
            <a:solidFill>
              <a:srgbClr val="FBFFFF"/>
            </a:solidFill>
            <a:prstDash val="solid"/>
            <a:miter lim="800000"/>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6" name="標題 3"/>
          <p:cNvSpPr txBox="1">
            <a:spLocks/>
          </p:cNvSpPr>
          <p:nvPr/>
        </p:nvSpPr>
        <p:spPr>
          <a:xfrm>
            <a:off x="1925052" y="365125"/>
            <a:ext cx="9428748" cy="1325563"/>
          </a:xfrm>
          <a:prstGeom prst="rect">
            <a:avLst/>
          </a:prstGeom>
        </p:spPr>
        <p:txBody>
          <a:bodyPr vert="horz" lIns="91440" tIns="45720" rIns="91440" bIns="45720" rtlCol="0" anchor="ctr">
            <a:noAutofit/>
          </a:bodyPr>
          <a:lstStyle>
            <a:lvl1pPr algn="r" defTabSz="914400" rtl="0" eaLnBrk="1" latinLnBrk="0" hangingPunct="1">
              <a:lnSpc>
                <a:spcPct val="90000"/>
              </a:lnSpc>
              <a:spcBef>
                <a:spcPct val="0"/>
              </a:spcBef>
              <a:buNone/>
              <a:defRPr sz="5400" b="1" kern="1200">
                <a:solidFill>
                  <a:schemeClr val="tx1"/>
                </a:solidFill>
                <a:latin typeface="微軟正黑體" panose="020B0604030504040204" pitchFamily="34" charset="-120"/>
                <a:ea typeface="微軟正黑體" panose="020B0604030504040204" pitchFamily="34" charset="-120"/>
                <a:cs typeface="+mj-cs"/>
              </a:defRPr>
            </a:lvl1pPr>
          </a:lstStyle>
          <a:p>
            <a:r>
              <a:rPr lang="zh-TW" altLang="en-US" sz="3600" dirty="0">
                <a:solidFill>
                  <a:schemeClr val="accent5">
                    <a:lumMod val="75000"/>
                  </a:schemeClr>
                </a:solidFill>
              </a:rPr>
              <a:t>教育部「學海飛颺</a:t>
            </a:r>
            <a:r>
              <a:rPr lang="en-US" altLang="zh-TW" sz="3600" dirty="0">
                <a:solidFill>
                  <a:schemeClr val="accent5">
                    <a:lumMod val="75000"/>
                  </a:schemeClr>
                </a:solidFill>
              </a:rPr>
              <a:t>/</a:t>
            </a:r>
            <a:r>
              <a:rPr lang="zh-TW" altLang="en-US" sz="3600" dirty="0">
                <a:solidFill>
                  <a:schemeClr val="accent5">
                    <a:lumMod val="75000"/>
                  </a:schemeClr>
                </a:solidFill>
              </a:rPr>
              <a:t>學海惜珠」獎助計畫</a:t>
            </a:r>
          </a:p>
        </p:txBody>
      </p:sp>
      <p:sp>
        <p:nvSpPr>
          <p:cNvPr id="8" name="文字方塊 7"/>
          <p:cNvSpPr txBox="1"/>
          <p:nvPr/>
        </p:nvSpPr>
        <p:spPr>
          <a:xfrm>
            <a:off x="1138647" y="685376"/>
            <a:ext cx="2241884" cy="553998"/>
          </a:xfrm>
          <a:prstGeom prst="rect">
            <a:avLst/>
          </a:prstGeom>
          <a:noFill/>
        </p:spPr>
        <p:txBody>
          <a:bodyPr wrap="square" rtlCol="0">
            <a:spAutoFit/>
          </a:bodyPr>
          <a:lstStyle/>
          <a:p>
            <a:pPr>
              <a:lnSpc>
                <a:spcPts val="1800"/>
              </a:lnSpc>
            </a:pPr>
            <a:r>
              <a:rPr lang="zh-TW" altLang="en-US" sz="2400" b="1" dirty="0">
                <a:solidFill>
                  <a:schemeClr val="bg1"/>
                </a:solidFill>
                <a:latin typeface="微軟正黑體" panose="020B0604030504040204" pitchFamily="34" charset="-120"/>
                <a:ea typeface="微軟正黑體" panose="020B0604030504040204" pitchFamily="34" charset="-120"/>
              </a:rPr>
              <a:t>錢</a:t>
            </a:r>
            <a:endParaRPr lang="en-US" altLang="zh-TW" sz="2400" b="1" dirty="0">
              <a:solidFill>
                <a:schemeClr val="bg1"/>
              </a:solidFill>
              <a:latin typeface="微軟正黑體" panose="020B0604030504040204" pitchFamily="34" charset="-120"/>
              <a:ea typeface="微軟正黑體" panose="020B0604030504040204" pitchFamily="34" charset="-120"/>
            </a:endParaRPr>
          </a:p>
          <a:p>
            <a:pPr>
              <a:lnSpc>
                <a:spcPts val="1800"/>
              </a:lnSpc>
            </a:pPr>
            <a:r>
              <a:rPr lang="zh-TW" altLang="en-US" sz="2400" b="1" dirty="0">
                <a:solidFill>
                  <a:schemeClr val="bg1"/>
                </a:solidFill>
                <a:latin typeface="微軟正黑體" panose="020B0604030504040204" pitchFamily="34" charset="-120"/>
                <a:ea typeface="微軟正黑體" panose="020B0604030504040204" pitchFamily="34" charset="-120"/>
              </a:rPr>
              <a:t>　</a:t>
            </a:r>
            <a:r>
              <a:rPr lang="zh-TW" altLang="en-US" sz="2400" dirty="0">
                <a:solidFill>
                  <a:schemeClr val="accent5"/>
                </a:solidFill>
                <a:latin typeface="微軟正黑體" panose="020B0604030504040204" pitchFamily="34" charset="-120"/>
                <a:ea typeface="微軟正黑體" panose="020B0604030504040204" pitchFamily="34" charset="-120"/>
              </a:rPr>
              <a:t>從哪裡來</a:t>
            </a:r>
          </a:p>
        </p:txBody>
      </p:sp>
      <p:graphicFrame>
        <p:nvGraphicFramePr>
          <p:cNvPr id="14" name="內容版面配置區 13"/>
          <p:cNvGraphicFramePr>
            <a:graphicFrameLocks noGrp="1"/>
          </p:cNvGraphicFramePr>
          <p:nvPr>
            <p:ph idx="1"/>
            <p:extLst>
              <p:ext uri="{D42A27DB-BD31-4B8C-83A1-F6EECF244321}">
                <p14:modId xmlns:p14="http://schemas.microsoft.com/office/powerpoint/2010/main" val="3066329472"/>
              </p:ext>
            </p:extLst>
          </p:nvPr>
        </p:nvGraphicFramePr>
        <p:xfrm>
          <a:off x="1138646" y="2491113"/>
          <a:ext cx="10215153" cy="3064812"/>
        </p:xfrm>
        <a:graphic>
          <a:graphicData uri="http://schemas.openxmlformats.org/drawingml/2006/table">
            <a:tbl>
              <a:tblPr firstRow="1" bandRow="1">
                <a:tableStyleId>{FABFCF23-3B69-468F-B69F-88F6DE6A72F2}</a:tableStyleId>
              </a:tblPr>
              <a:tblGrid>
                <a:gridCol w="2858167">
                  <a:extLst>
                    <a:ext uri="{9D8B030D-6E8A-4147-A177-3AD203B41FA5}">
                      <a16:colId xmlns:a16="http://schemas.microsoft.com/office/drawing/2014/main" val="2839166270"/>
                    </a:ext>
                  </a:extLst>
                </a:gridCol>
                <a:gridCol w="3951935">
                  <a:extLst>
                    <a:ext uri="{9D8B030D-6E8A-4147-A177-3AD203B41FA5}">
                      <a16:colId xmlns:a16="http://schemas.microsoft.com/office/drawing/2014/main" val="901929377"/>
                    </a:ext>
                  </a:extLst>
                </a:gridCol>
                <a:gridCol w="3405051">
                  <a:extLst>
                    <a:ext uri="{9D8B030D-6E8A-4147-A177-3AD203B41FA5}">
                      <a16:colId xmlns:a16="http://schemas.microsoft.com/office/drawing/2014/main" val="727185428"/>
                    </a:ext>
                  </a:extLst>
                </a:gridCol>
              </a:tblGrid>
              <a:tr h="784840">
                <a:tc>
                  <a:txBody>
                    <a:bodyPr/>
                    <a:lstStyle/>
                    <a:p>
                      <a:pPr algn="ctr"/>
                      <a:r>
                        <a:rPr lang="zh-TW" altLang="en-US" sz="2200" dirty="0">
                          <a:latin typeface="微軟正黑體" panose="020B0604030504040204" pitchFamily="34" charset="-120"/>
                          <a:ea typeface="微軟正黑體" panose="020B0604030504040204" pitchFamily="34" charset="-120"/>
                        </a:rPr>
                        <a:t>計畫名稱</a:t>
                      </a:r>
                    </a:p>
                  </a:txBody>
                  <a:tcPr marL="137160" marR="137160" marT="137160" marB="137160" anchor="ct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c>
                  <a:txBody>
                    <a:bodyPr/>
                    <a:lstStyle/>
                    <a:p>
                      <a:pPr algn="ctr"/>
                      <a:r>
                        <a:rPr lang="zh-TW" altLang="en-US" sz="2200" dirty="0">
                          <a:latin typeface="微軟正黑體" panose="020B0604030504040204" pitchFamily="34" charset="-120"/>
                          <a:ea typeface="微軟正黑體" panose="020B0604030504040204" pitchFamily="34" charset="-120"/>
                        </a:rPr>
                        <a:t>獎助名額</a:t>
                      </a:r>
                    </a:p>
                  </a:txBody>
                  <a:tcPr marL="137160" marR="137160" marT="137160" marB="137160" anchor="ct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c>
                  <a:txBody>
                    <a:bodyPr/>
                    <a:lstStyle/>
                    <a:p>
                      <a:pPr algn="ctr"/>
                      <a:r>
                        <a:rPr lang="zh-TW" altLang="en-US" sz="2200" dirty="0">
                          <a:latin typeface="微軟正黑體" panose="020B0604030504040204" pitchFamily="34" charset="-120"/>
                          <a:ea typeface="微軟正黑體" panose="020B0604030504040204" pitchFamily="34" charset="-120"/>
                        </a:rPr>
                        <a:t>獎助金額</a:t>
                      </a:r>
                    </a:p>
                  </a:txBody>
                  <a:tcPr marL="137160" marR="137160" marT="137160" marB="137160" anchor="ct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extLst>
                  <a:ext uri="{0D108BD9-81ED-4DB2-BD59-A6C34878D82A}">
                    <a16:rowId xmlns:a16="http://schemas.microsoft.com/office/drawing/2014/main" val="3460747004"/>
                  </a:ext>
                </a:extLst>
              </a:tr>
              <a:tr h="1385865">
                <a:tc>
                  <a:txBody>
                    <a:bodyPr/>
                    <a:lstStyle/>
                    <a:p>
                      <a:pPr algn="ctr"/>
                      <a:r>
                        <a:rPr lang="zh-TW" altLang="en-US" sz="2200" b="1" dirty="0">
                          <a:latin typeface="微軟正黑體" panose="020B0604030504040204" pitchFamily="34" charset="-120"/>
                          <a:ea typeface="微軟正黑體" panose="020B0604030504040204" pitchFamily="34" charset="-120"/>
                        </a:rPr>
                        <a:t>學海飛颺</a:t>
                      </a:r>
                    </a:p>
                  </a:txBody>
                  <a:tcPr marL="137160" marR="137160" marT="137160" marB="137160" anchor="ct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c>
                  <a:txBody>
                    <a:bodyPr/>
                    <a:lstStyle/>
                    <a:p>
                      <a:r>
                        <a:rPr lang="zh-TW" altLang="en-US" sz="2000" dirty="0">
                          <a:latin typeface="微軟正黑體" panose="020B0604030504040204" pitchFamily="34" charset="-120"/>
                          <a:ea typeface="微軟正黑體" panose="020B0604030504040204" pitchFamily="34" charset="-120"/>
                        </a:rPr>
                        <a:t>全校不超過</a:t>
                      </a:r>
                      <a:r>
                        <a:rPr lang="en-US" altLang="zh-TW" sz="2000" dirty="0">
                          <a:latin typeface="微軟正黑體" panose="020B0604030504040204" pitchFamily="34" charset="-120"/>
                          <a:ea typeface="微軟正黑體" panose="020B0604030504040204" pitchFamily="34" charset="-120"/>
                        </a:rPr>
                        <a:t>30</a:t>
                      </a:r>
                      <a:r>
                        <a:rPr lang="zh-TW" altLang="en-US" sz="2000" dirty="0">
                          <a:latin typeface="微軟正黑體" panose="020B0604030504040204" pitchFamily="34" charset="-120"/>
                          <a:ea typeface="微軟正黑體" panose="020B0604030504040204" pitchFamily="34" charset="-120"/>
                        </a:rPr>
                        <a:t>名</a:t>
                      </a:r>
                      <a:r>
                        <a:rPr lang="en-US" altLang="zh-TW" sz="2000" dirty="0">
                          <a:latin typeface="微軟正黑體" panose="020B0604030504040204" pitchFamily="34" charset="-120"/>
                          <a:ea typeface="微軟正黑體" panose="020B0604030504040204" pitchFamily="34" charset="-120"/>
                        </a:rPr>
                        <a:t>(</a:t>
                      </a:r>
                      <a:r>
                        <a:rPr lang="zh-TW" altLang="en-US" sz="2000" dirty="0">
                          <a:latin typeface="微軟正黑體" panose="020B0604030504040204" pitchFamily="34" charset="-120"/>
                          <a:ea typeface="微軟正黑體" panose="020B0604030504040204" pitchFamily="34" charset="-120"/>
                        </a:rPr>
                        <a:t>不含赴陸及港、澳地區人數</a:t>
                      </a:r>
                      <a:r>
                        <a:rPr lang="en-US" altLang="zh-TW" sz="2000" dirty="0">
                          <a:latin typeface="微軟正黑體" panose="020B0604030504040204" pitchFamily="34" charset="-120"/>
                          <a:ea typeface="微軟正黑體" panose="020B0604030504040204" pitchFamily="34" charset="-120"/>
                        </a:rPr>
                        <a:t>)</a:t>
                      </a:r>
                      <a:endParaRPr lang="zh-TW" altLang="en-US" sz="2000" dirty="0">
                        <a:latin typeface="微軟正黑體" panose="020B0604030504040204" pitchFamily="34" charset="-120"/>
                        <a:ea typeface="微軟正黑體" panose="020B0604030504040204" pitchFamily="34" charset="-120"/>
                      </a:endParaRPr>
                    </a:p>
                  </a:txBody>
                  <a:tcPr marL="137160" marR="137160" marT="137160" marB="137160" anchor="ct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c>
                  <a:txBody>
                    <a:bodyPr/>
                    <a:lstStyle/>
                    <a:p>
                      <a:r>
                        <a:rPr lang="zh-TW" altLang="en-US" sz="2000" dirty="0">
                          <a:latin typeface="微軟正黑體" panose="020B0604030504040204" pitchFamily="34" charset="-120"/>
                          <a:ea typeface="微軟正黑體" panose="020B0604030504040204" pitchFamily="34" charset="-120"/>
                        </a:rPr>
                        <a:t>視教育部經費核給</a:t>
                      </a:r>
                    </a:p>
                  </a:txBody>
                  <a:tcPr marL="137160" marR="137160" marT="137160" marB="137160" anchor="ct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extLst>
                  <a:ext uri="{0D108BD9-81ED-4DB2-BD59-A6C34878D82A}">
                    <a16:rowId xmlns:a16="http://schemas.microsoft.com/office/drawing/2014/main" val="3873136790"/>
                  </a:ext>
                </a:extLst>
              </a:tr>
              <a:tr h="894107">
                <a:tc>
                  <a:txBody>
                    <a:bodyPr/>
                    <a:lstStyle/>
                    <a:p>
                      <a:pPr algn="ctr"/>
                      <a:r>
                        <a:rPr lang="zh-TW" altLang="en-US" sz="2200" b="1" dirty="0">
                          <a:latin typeface="微軟正黑體" panose="020B0604030504040204" pitchFamily="34" charset="-120"/>
                          <a:ea typeface="微軟正黑體" panose="020B0604030504040204" pitchFamily="34" charset="-120"/>
                        </a:rPr>
                        <a:t>學海惜珠</a:t>
                      </a:r>
                    </a:p>
                  </a:txBody>
                  <a:tcPr marL="137160" marR="137160" marT="137160" marB="137160" anchor="ct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c>
                  <a:txBody>
                    <a:bodyPr/>
                    <a:lstStyle/>
                    <a:p>
                      <a:r>
                        <a:rPr lang="zh-TW" altLang="en-US" sz="2000" dirty="0">
                          <a:latin typeface="微軟正黑體" panose="020B0604030504040204" pitchFamily="34" charset="-120"/>
                          <a:ea typeface="微軟正黑體" panose="020B0604030504040204" pitchFamily="34" charset="-120"/>
                        </a:rPr>
                        <a:t>個案送教育部審核</a:t>
                      </a:r>
                    </a:p>
                  </a:txBody>
                  <a:tcPr marL="137160" marR="137160" marT="137160" marB="137160" anchor="ct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c>
                  <a:txBody>
                    <a:bodyPr/>
                    <a:lstStyle/>
                    <a:p>
                      <a:r>
                        <a:rPr lang="zh-TW" altLang="en-US" sz="2000" dirty="0">
                          <a:latin typeface="微軟正黑體" panose="020B0604030504040204" pitchFamily="34" charset="-120"/>
                          <a:ea typeface="微軟正黑體" panose="020B0604030504040204" pitchFamily="34" charset="-120"/>
                        </a:rPr>
                        <a:t>視教育部經費核給</a:t>
                      </a:r>
                    </a:p>
                  </a:txBody>
                  <a:tcPr marL="137160" marR="137160" marT="137160" marB="137160" anchor="ct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extLst>
                  <a:ext uri="{0D108BD9-81ED-4DB2-BD59-A6C34878D82A}">
                    <a16:rowId xmlns:a16="http://schemas.microsoft.com/office/drawing/2014/main" val="2445689004"/>
                  </a:ext>
                </a:extLst>
              </a:tr>
            </a:tbl>
          </a:graphicData>
        </a:graphic>
      </p:graphicFrame>
      <p:sp>
        <p:nvSpPr>
          <p:cNvPr id="9" name="手繪多邊形: 圖案 8">
            <a:extLst>
              <a:ext uri="{FF2B5EF4-FFF2-40B4-BE49-F238E27FC236}">
                <a16:creationId xmlns:a16="http://schemas.microsoft.com/office/drawing/2014/main" id="{94E62D45-6E4E-4047-AA19-1E759D86C624}"/>
              </a:ext>
            </a:extLst>
          </p:cNvPr>
          <p:cNvSpPr/>
          <p:nvPr/>
        </p:nvSpPr>
        <p:spPr>
          <a:xfrm>
            <a:off x="1354455" y="1862408"/>
            <a:ext cx="6617970" cy="716593"/>
          </a:xfrm>
          <a:custGeom>
            <a:avLst/>
            <a:gdLst>
              <a:gd name="connsiteX0" fmla="*/ 0 w 7360920"/>
              <a:gd name="connsiteY0" fmla="*/ 132843 h 797040"/>
              <a:gd name="connsiteX1" fmla="*/ 132843 w 7360920"/>
              <a:gd name="connsiteY1" fmla="*/ 0 h 797040"/>
              <a:gd name="connsiteX2" fmla="*/ 7228077 w 7360920"/>
              <a:gd name="connsiteY2" fmla="*/ 0 h 797040"/>
              <a:gd name="connsiteX3" fmla="*/ 7360920 w 7360920"/>
              <a:gd name="connsiteY3" fmla="*/ 132843 h 797040"/>
              <a:gd name="connsiteX4" fmla="*/ 7360920 w 7360920"/>
              <a:gd name="connsiteY4" fmla="*/ 664197 h 797040"/>
              <a:gd name="connsiteX5" fmla="*/ 7228077 w 7360920"/>
              <a:gd name="connsiteY5" fmla="*/ 797040 h 797040"/>
              <a:gd name="connsiteX6" fmla="*/ 132843 w 7360920"/>
              <a:gd name="connsiteY6" fmla="*/ 797040 h 797040"/>
              <a:gd name="connsiteX7" fmla="*/ 0 w 7360920"/>
              <a:gd name="connsiteY7" fmla="*/ 664197 h 797040"/>
              <a:gd name="connsiteX8" fmla="*/ 0 w 7360920"/>
              <a:gd name="connsiteY8" fmla="*/ 132843 h 797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360920" h="797040">
                <a:moveTo>
                  <a:pt x="0" y="132843"/>
                </a:moveTo>
                <a:cubicBezTo>
                  <a:pt x="0" y="59476"/>
                  <a:pt x="59476" y="0"/>
                  <a:pt x="132843" y="0"/>
                </a:cubicBezTo>
                <a:lnTo>
                  <a:pt x="7228077" y="0"/>
                </a:lnTo>
                <a:cubicBezTo>
                  <a:pt x="7301444" y="0"/>
                  <a:pt x="7360920" y="59476"/>
                  <a:pt x="7360920" y="132843"/>
                </a:cubicBezTo>
                <a:lnTo>
                  <a:pt x="7360920" y="664197"/>
                </a:lnTo>
                <a:cubicBezTo>
                  <a:pt x="7360920" y="737564"/>
                  <a:pt x="7301444" y="797040"/>
                  <a:pt x="7228077" y="797040"/>
                </a:cubicBezTo>
                <a:lnTo>
                  <a:pt x="132843" y="797040"/>
                </a:lnTo>
                <a:cubicBezTo>
                  <a:pt x="59476" y="797040"/>
                  <a:pt x="0" y="737564"/>
                  <a:pt x="0" y="664197"/>
                </a:cubicBezTo>
                <a:lnTo>
                  <a:pt x="0" y="132843"/>
                </a:lnTo>
                <a:close/>
              </a:path>
            </a:pathLst>
          </a:custGeom>
          <a:effectLst>
            <a:outerShdw blurRad="50800" dist="38100" dir="2700000" algn="tl" rotWithShape="0">
              <a:prstClr val="black">
                <a:alpha val="40000"/>
              </a:prstClr>
            </a:outerShdw>
          </a:effectLst>
        </p:spPr>
        <p:style>
          <a:lnRef idx="2">
            <a:schemeClr val="accent5">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317133" tIns="38908" rIns="317133" bIns="38908" numCol="1" spcCol="1270" anchor="ctr" anchorCtr="0">
            <a:noAutofit/>
          </a:bodyPr>
          <a:lstStyle/>
          <a:p>
            <a:pPr lvl="0"/>
            <a:r>
              <a:rPr lang="en-US" altLang="zh-TW" sz="3200" b="1" dirty="0">
                <a:solidFill>
                  <a:schemeClr val="accent5"/>
                </a:solidFill>
                <a:latin typeface="微軟正黑體" panose="020B0604030504040204" pitchFamily="34" charset="-120"/>
                <a:ea typeface="微軟正黑體" panose="020B0604030504040204" pitchFamily="34" charset="-120"/>
              </a:rPr>
              <a:t>2.</a:t>
            </a:r>
            <a:r>
              <a:rPr lang="zh-TW" altLang="en-US" sz="3200" b="1" dirty="0">
                <a:solidFill>
                  <a:schemeClr val="accent5"/>
                </a:solidFill>
                <a:latin typeface="微軟正黑體" panose="020B0604030504040204" pitchFamily="34" charset="-120"/>
                <a:ea typeface="微軟正黑體" panose="020B0604030504040204" pitchFamily="34" charset="-120"/>
              </a:rPr>
              <a:t> </a:t>
            </a:r>
            <a:r>
              <a:rPr lang="zh-TW" altLang="en-US" sz="2400" b="1" dirty="0">
                <a:solidFill>
                  <a:schemeClr val="accent5"/>
                </a:solidFill>
                <a:latin typeface="微軟正黑體" panose="020B0604030504040204" pitchFamily="34" charset="-120"/>
                <a:ea typeface="微軟正黑體" panose="020B0604030504040204" pitchFamily="34" charset="-120"/>
              </a:rPr>
              <a:t>獎助名額及金額</a:t>
            </a:r>
          </a:p>
        </p:txBody>
      </p:sp>
    </p:spTree>
    <p:extLst>
      <p:ext uri="{BB962C8B-B14F-4D97-AF65-F5344CB8AC3E}">
        <p14:creationId xmlns:p14="http://schemas.microsoft.com/office/powerpoint/2010/main" val="16235123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接點 1">
            <a:extLst>
              <a:ext uri="{FF2B5EF4-FFF2-40B4-BE49-F238E27FC236}">
                <a16:creationId xmlns:a16="http://schemas.microsoft.com/office/drawing/2014/main" id="{1D73FD81-0D78-460A-A340-3894E0FA4CA5}"/>
              </a:ext>
            </a:extLst>
          </p:cNvPr>
          <p:cNvCxnSpPr/>
          <p:nvPr/>
        </p:nvCxnSpPr>
        <p:spPr>
          <a:xfrm>
            <a:off x="0" y="0"/>
            <a:ext cx="914400" cy="0"/>
          </a:xfrm>
          <a:prstGeom prst="line">
            <a:avLst/>
          </a:prstGeom>
          <a:ln w="0" cap="flat" cmpd="sng" algn="ctr">
            <a:solidFill>
              <a:srgbClr val="FBFFFF"/>
            </a:solidFill>
            <a:prstDash val="solid"/>
            <a:miter lim="800000"/>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4" name="標題 3"/>
          <p:cNvSpPr>
            <a:spLocks noGrp="1"/>
          </p:cNvSpPr>
          <p:nvPr>
            <p:ph type="title"/>
          </p:nvPr>
        </p:nvSpPr>
        <p:spPr>
          <a:xfrm>
            <a:off x="1146346" y="2304279"/>
            <a:ext cx="1929565" cy="1483895"/>
          </a:xfrm>
        </p:spPr>
        <p:txBody>
          <a:bodyPr/>
          <a:lstStyle/>
          <a:p>
            <a:r>
              <a:rPr lang="zh-TW" altLang="en-US" sz="5400" b="1" dirty="0">
                <a:solidFill>
                  <a:schemeClr val="accent1"/>
                </a:solidFill>
              </a:rPr>
              <a:t>誰</a:t>
            </a:r>
            <a:br>
              <a:rPr lang="en-US" altLang="zh-TW" dirty="0">
                <a:solidFill>
                  <a:schemeClr val="accent1"/>
                </a:solidFill>
              </a:rPr>
            </a:br>
            <a:r>
              <a:rPr lang="zh-TW" altLang="en-US" sz="3200" dirty="0">
                <a:solidFill>
                  <a:schemeClr val="accent1"/>
                </a:solidFill>
              </a:rPr>
              <a:t>可以申請</a:t>
            </a:r>
          </a:p>
        </p:txBody>
      </p:sp>
      <p:sp>
        <p:nvSpPr>
          <p:cNvPr id="6" name="標題 3"/>
          <p:cNvSpPr txBox="1">
            <a:spLocks/>
          </p:cNvSpPr>
          <p:nvPr/>
        </p:nvSpPr>
        <p:spPr>
          <a:xfrm>
            <a:off x="3303046" y="2311035"/>
            <a:ext cx="1929565" cy="1483895"/>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微軟正黑體" panose="020B0604030504040204" pitchFamily="34" charset="-120"/>
                <a:ea typeface="微軟正黑體" panose="020B0604030504040204" pitchFamily="34" charset="-120"/>
                <a:cs typeface="+mj-cs"/>
              </a:defRPr>
            </a:lvl1pPr>
          </a:lstStyle>
          <a:p>
            <a:r>
              <a:rPr lang="zh-TW" altLang="en-US" sz="5400" b="1" dirty="0">
                <a:solidFill>
                  <a:schemeClr val="accent2"/>
                </a:solidFill>
              </a:rPr>
              <a:t>怎麼</a:t>
            </a:r>
            <a:br>
              <a:rPr lang="en-US" altLang="zh-TW" dirty="0">
                <a:solidFill>
                  <a:schemeClr val="accent2"/>
                </a:solidFill>
              </a:rPr>
            </a:br>
            <a:r>
              <a:rPr lang="zh-TW" altLang="en-US" sz="3200" dirty="0">
                <a:solidFill>
                  <a:schemeClr val="accent2"/>
                </a:solidFill>
              </a:rPr>
              <a:t>申請</a:t>
            </a:r>
          </a:p>
        </p:txBody>
      </p:sp>
      <p:sp>
        <p:nvSpPr>
          <p:cNvPr id="7" name="標題 3"/>
          <p:cNvSpPr txBox="1">
            <a:spLocks/>
          </p:cNvSpPr>
          <p:nvPr/>
        </p:nvSpPr>
        <p:spPr>
          <a:xfrm>
            <a:off x="7605649" y="2311035"/>
            <a:ext cx="2601160" cy="1483895"/>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微軟正黑體" panose="020B0604030504040204" pitchFamily="34" charset="-120"/>
                <a:ea typeface="微軟正黑體" panose="020B0604030504040204" pitchFamily="34" charset="-120"/>
                <a:cs typeface="+mj-cs"/>
              </a:defRPr>
            </a:lvl1pPr>
          </a:lstStyle>
          <a:p>
            <a:r>
              <a:rPr lang="zh-TW" altLang="en-US" sz="5400" b="1" dirty="0">
                <a:solidFill>
                  <a:schemeClr val="accent3"/>
                </a:solidFill>
              </a:rPr>
              <a:t>錄取</a:t>
            </a:r>
            <a:br>
              <a:rPr lang="en-US" altLang="zh-TW" dirty="0">
                <a:solidFill>
                  <a:schemeClr val="accent3"/>
                </a:solidFill>
              </a:rPr>
            </a:br>
            <a:r>
              <a:rPr lang="zh-TW" altLang="en-US" sz="3200" dirty="0">
                <a:solidFill>
                  <a:schemeClr val="accent3"/>
                </a:solidFill>
              </a:rPr>
              <a:t>方式</a:t>
            </a:r>
          </a:p>
        </p:txBody>
      </p:sp>
      <p:sp>
        <p:nvSpPr>
          <p:cNvPr id="8" name="標題 3"/>
          <p:cNvSpPr txBox="1">
            <a:spLocks/>
          </p:cNvSpPr>
          <p:nvPr/>
        </p:nvSpPr>
        <p:spPr>
          <a:xfrm>
            <a:off x="5459746" y="2307142"/>
            <a:ext cx="1929565" cy="1483895"/>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微軟正黑體" panose="020B0604030504040204" pitchFamily="34" charset="-120"/>
                <a:ea typeface="微軟正黑體" panose="020B0604030504040204" pitchFamily="34" charset="-120"/>
                <a:cs typeface="+mj-cs"/>
              </a:defRPr>
            </a:lvl1pPr>
          </a:lstStyle>
          <a:p>
            <a:r>
              <a:rPr lang="zh-TW" altLang="en-US" sz="5400" b="1" dirty="0">
                <a:solidFill>
                  <a:schemeClr val="accent5"/>
                </a:solidFill>
              </a:rPr>
              <a:t>錢</a:t>
            </a:r>
            <a:br>
              <a:rPr lang="en-US" altLang="zh-TW" dirty="0">
                <a:solidFill>
                  <a:schemeClr val="accent5"/>
                </a:solidFill>
              </a:rPr>
            </a:br>
            <a:r>
              <a:rPr lang="zh-TW" altLang="en-US" sz="3200" dirty="0">
                <a:solidFill>
                  <a:schemeClr val="accent5"/>
                </a:solidFill>
              </a:rPr>
              <a:t>從哪裡來</a:t>
            </a:r>
          </a:p>
        </p:txBody>
      </p:sp>
      <p:sp>
        <p:nvSpPr>
          <p:cNvPr id="9" name="標題 3"/>
          <p:cNvSpPr txBox="1">
            <a:spLocks/>
          </p:cNvSpPr>
          <p:nvPr/>
        </p:nvSpPr>
        <p:spPr>
          <a:xfrm>
            <a:off x="9762349" y="2311035"/>
            <a:ext cx="1880299" cy="1483895"/>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微軟正黑體" panose="020B0604030504040204" pitchFamily="34" charset="-120"/>
                <a:ea typeface="微軟正黑體" panose="020B0604030504040204" pitchFamily="34" charset="-120"/>
                <a:cs typeface="+mj-cs"/>
              </a:defRPr>
            </a:lvl1pPr>
          </a:lstStyle>
          <a:p>
            <a:r>
              <a:rPr lang="zh-TW" altLang="en-US" sz="5400" b="1" dirty="0">
                <a:solidFill>
                  <a:schemeClr val="accent6"/>
                </a:solidFill>
              </a:rPr>
              <a:t>友善</a:t>
            </a:r>
            <a:br>
              <a:rPr lang="en-US" altLang="zh-TW" dirty="0">
                <a:solidFill>
                  <a:schemeClr val="accent6"/>
                </a:solidFill>
              </a:rPr>
            </a:br>
            <a:r>
              <a:rPr lang="zh-TW" altLang="en-US" sz="3200" dirty="0">
                <a:solidFill>
                  <a:schemeClr val="accent6"/>
                </a:solidFill>
              </a:rPr>
              <a:t>提醒</a:t>
            </a:r>
          </a:p>
        </p:txBody>
      </p:sp>
      <p:sp>
        <p:nvSpPr>
          <p:cNvPr id="10" name="頁尾版面配置區 9"/>
          <p:cNvSpPr>
            <a:spLocks noGrp="1"/>
          </p:cNvSpPr>
          <p:nvPr>
            <p:ph type="ftr" sz="quarter" idx="11"/>
          </p:nvPr>
        </p:nvSpPr>
        <p:spPr/>
        <p:txBody>
          <a:bodyPr/>
          <a:lstStyle/>
          <a:p>
            <a:r>
              <a:rPr lang="zh-TW" altLang="en-US" dirty="0"/>
              <a:t>交換生申請暨甄選說明</a:t>
            </a:r>
          </a:p>
        </p:txBody>
      </p:sp>
    </p:spTree>
    <p:extLst>
      <p:ext uri="{BB962C8B-B14F-4D97-AF65-F5344CB8AC3E}">
        <p14:creationId xmlns:p14="http://schemas.microsoft.com/office/powerpoint/2010/main" val="1482777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接點 1">
            <a:extLst>
              <a:ext uri="{FF2B5EF4-FFF2-40B4-BE49-F238E27FC236}">
                <a16:creationId xmlns:a16="http://schemas.microsoft.com/office/drawing/2014/main" id="{472DE730-9FDC-494A-86F5-7E2F970F686D}"/>
              </a:ext>
            </a:extLst>
          </p:cNvPr>
          <p:cNvCxnSpPr/>
          <p:nvPr/>
        </p:nvCxnSpPr>
        <p:spPr>
          <a:xfrm>
            <a:off x="0" y="0"/>
            <a:ext cx="914400" cy="0"/>
          </a:xfrm>
          <a:prstGeom prst="line">
            <a:avLst/>
          </a:prstGeom>
          <a:ln w="0" cap="flat" cmpd="sng" algn="ctr">
            <a:solidFill>
              <a:srgbClr val="FBFFFF"/>
            </a:solidFill>
            <a:prstDash val="solid"/>
            <a:miter lim="800000"/>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6" name="標題 3"/>
          <p:cNvSpPr txBox="1">
            <a:spLocks/>
          </p:cNvSpPr>
          <p:nvPr/>
        </p:nvSpPr>
        <p:spPr>
          <a:xfrm>
            <a:off x="1925052" y="365125"/>
            <a:ext cx="9428748" cy="1325563"/>
          </a:xfrm>
          <a:prstGeom prst="rect">
            <a:avLst/>
          </a:prstGeom>
        </p:spPr>
        <p:txBody>
          <a:bodyPr vert="horz" lIns="91440" tIns="45720" rIns="91440" bIns="45720" rtlCol="0" anchor="ctr">
            <a:noAutofit/>
          </a:bodyPr>
          <a:lstStyle>
            <a:lvl1pPr algn="r" defTabSz="914400" rtl="0" eaLnBrk="1" latinLnBrk="0" hangingPunct="1">
              <a:lnSpc>
                <a:spcPct val="90000"/>
              </a:lnSpc>
              <a:spcBef>
                <a:spcPct val="0"/>
              </a:spcBef>
              <a:buNone/>
              <a:defRPr sz="5400" b="1" kern="1200">
                <a:solidFill>
                  <a:schemeClr val="tx1"/>
                </a:solidFill>
                <a:latin typeface="微軟正黑體" panose="020B0604030504040204" pitchFamily="34" charset="-120"/>
                <a:ea typeface="微軟正黑體" panose="020B0604030504040204" pitchFamily="34" charset="-120"/>
                <a:cs typeface="+mj-cs"/>
              </a:defRPr>
            </a:lvl1pPr>
          </a:lstStyle>
          <a:p>
            <a:r>
              <a:rPr lang="zh-TW" altLang="en-US" sz="3600" dirty="0">
                <a:solidFill>
                  <a:schemeClr val="accent5">
                    <a:lumMod val="75000"/>
                  </a:schemeClr>
                </a:solidFill>
              </a:rPr>
              <a:t>教育部「學海飛颺</a:t>
            </a:r>
            <a:r>
              <a:rPr lang="en-US" altLang="zh-TW" sz="3600" dirty="0">
                <a:solidFill>
                  <a:schemeClr val="accent5">
                    <a:lumMod val="75000"/>
                  </a:schemeClr>
                </a:solidFill>
              </a:rPr>
              <a:t>/</a:t>
            </a:r>
            <a:r>
              <a:rPr lang="zh-TW" altLang="en-US" sz="3600" dirty="0">
                <a:solidFill>
                  <a:schemeClr val="accent5">
                    <a:lumMod val="75000"/>
                  </a:schemeClr>
                </a:solidFill>
              </a:rPr>
              <a:t>學海惜珠」獎助計畫</a:t>
            </a:r>
          </a:p>
        </p:txBody>
      </p:sp>
      <p:sp>
        <p:nvSpPr>
          <p:cNvPr id="8" name="文字方塊 7"/>
          <p:cNvSpPr txBox="1"/>
          <p:nvPr/>
        </p:nvSpPr>
        <p:spPr>
          <a:xfrm>
            <a:off x="1138647" y="685376"/>
            <a:ext cx="2241884" cy="553998"/>
          </a:xfrm>
          <a:prstGeom prst="rect">
            <a:avLst/>
          </a:prstGeom>
          <a:noFill/>
        </p:spPr>
        <p:txBody>
          <a:bodyPr wrap="square" rtlCol="0">
            <a:spAutoFit/>
          </a:bodyPr>
          <a:lstStyle/>
          <a:p>
            <a:pPr>
              <a:lnSpc>
                <a:spcPts val="1800"/>
              </a:lnSpc>
            </a:pPr>
            <a:r>
              <a:rPr lang="zh-TW" altLang="en-US" sz="2400" b="1" dirty="0">
                <a:solidFill>
                  <a:schemeClr val="bg1"/>
                </a:solidFill>
                <a:latin typeface="微軟正黑體" panose="020B0604030504040204" pitchFamily="34" charset="-120"/>
                <a:ea typeface="微軟正黑體" panose="020B0604030504040204" pitchFamily="34" charset="-120"/>
              </a:rPr>
              <a:t>錢</a:t>
            </a:r>
            <a:endParaRPr lang="en-US" altLang="zh-TW" sz="2400" b="1" dirty="0">
              <a:solidFill>
                <a:schemeClr val="bg1"/>
              </a:solidFill>
              <a:latin typeface="微軟正黑體" panose="020B0604030504040204" pitchFamily="34" charset="-120"/>
              <a:ea typeface="微軟正黑體" panose="020B0604030504040204" pitchFamily="34" charset="-120"/>
            </a:endParaRPr>
          </a:p>
          <a:p>
            <a:pPr>
              <a:lnSpc>
                <a:spcPts val="1800"/>
              </a:lnSpc>
            </a:pPr>
            <a:r>
              <a:rPr lang="zh-TW" altLang="en-US" sz="2400" b="1" dirty="0">
                <a:solidFill>
                  <a:schemeClr val="bg1"/>
                </a:solidFill>
                <a:latin typeface="微軟正黑體" panose="020B0604030504040204" pitchFamily="34" charset="-120"/>
                <a:ea typeface="微軟正黑體" panose="020B0604030504040204" pitchFamily="34" charset="-120"/>
              </a:rPr>
              <a:t>　</a:t>
            </a:r>
            <a:r>
              <a:rPr lang="zh-TW" altLang="en-US" sz="2400" dirty="0">
                <a:solidFill>
                  <a:schemeClr val="accent5"/>
                </a:solidFill>
                <a:latin typeface="微軟正黑體" panose="020B0604030504040204" pitchFamily="34" charset="-120"/>
                <a:ea typeface="微軟正黑體" panose="020B0604030504040204" pitchFamily="34" charset="-120"/>
              </a:rPr>
              <a:t>從哪裡來</a:t>
            </a:r>
          </a:p>
        </p:txBody>
      </p:sp>
      <p:graphicFrame>
        <p:nvGraphicFramePr>
          <p:cNvPr id="14" name="內容版面配置區 13"/>
          <p:cNvGraphicFramePr>
            <a:graphicFrameLocks noGrp="1"/>
          </p:cNvGraphicFramePr>
          <p:nvPr>
            <p:ph idx="1"/>
            <p:extLst>
              <p:ext uri="{D42A27DB-BD31-4B8C-83A1-F6EECF244321}">
                <p14:modId xmlns:p14="http://schemas.microsoft.com/office/powerpoint/2010/main" val="572272384"/>
              </p:ext>
            </p:extLst>
          </p:nvPr>
        </p:nvGraphicFramePr>
        <p:xfrm>
          <a:off x="1138647" y="2059497"/>
          <a:ext cx="10628481" cy="3380707"/>
        </p:xfrm>
        <a:graphic>
          <a:graphicData uri="http://schemas.openxmlformats.org/drawingml/2006/table">
            <a:tbl>
              <a:tblPr firstRow="1" bandRow="1">
                <a:tableStyleId>{FABFCF23-3B69-468F-B69F-88F6DE6A72F2}</a:tableStyleId>
              </a:tblPr>
              <a:tblGrid>
                <a:gridCol w="1345935">
                  <a:extLst>
                    <a:ext uri="{9D8B030D-6E8A-4147-A177-3AD203B41FA5}">
                      <a16:colId xmlns:a16="http://schemas.microsoft.com/office/drawing/2014/main" val="2839166270"/>
                    </a:ext>
                  </a:extLst>
                </a:gridCol>
                <a:gridCol w="1634836">
                  <a:extLst>
                    <a:ext uri="{9D8B030D-6E8A-4147-A177-3AD203B41FA5}">
                      <a16:colId xmlns:a16="http://schemas.microsoft.com/office/drawing/2014/main" val="901929377"/>
                    </a:ext>
                  </a:extLst>
                </a:gridCol>
                <a:gridCol w="3805382">
                  <a:extLst>
                    <a:ext uri="{9D8B030D-6E8A-4147-A177-3AD203B41FA5}">
                      <a16:colId xmlns:a16="http://schemas.microsoft.com/office/drawing/2014/main" val="3133691342"/>
                    </a:ext>
                  </a:extLst>
                </a:gridCol>
                <a:gridCol w="1126836">
                  <a:extLst>
                    <a:ext uri="{9D8B030D-6E8A-4147-A177-3AD203B41FA5}">
                      <a16:colId xmlns:a16="http://schemas.microsoft.com/office/drawing/2014/main" val="3264817114"/>
                    </a:ext>
                  </a:extLst>
                </a:gridCol>
                <a:gridCol w="2715492">
                  <a:extLst>
                    <a:ext uri="{9D8B030D-6E8A-4147-A177-3AD203B41FA5}">
                      <a16:colId xmlns:a16="http://schemas.microsoft.com/office/drawing/2014/main" val="727185428"/>
                    </a:ext>
                  </a:extLst>
                </a:gridCol>
              </a:tblGrid>
              <a:tr h="650293">
                <a:tc>
                  <a:txBody>
                    <a:bodyPr/>
                    <a:lstStyle/>
                    <a:p>
                      <a:pPr algn="ctr"/>
                      <a:r>
                        <a:rPr lang="zh-TW" altLang="en-US" sz="1800" dirty="0">
                          <a:latin typeface="微軟正黑體" panose="020B0604030504040204" pitchFamily="34" charset="-120"/>
                          <a:ea typeface="微軟正黑體" panose="020B0604030504040204" pitchFamily="34" charset="-120"/>
                        </a:rPr>
                        <a:t>計畫名稱</a:t>
                      </a:r>
                      <a:endParaRPr lang="zh-TW" altLang="en-US" sz="1800" dirty="0">
                        <a:solidFill>
                          <a:schemeClr val="tx1"/>
                        </a:solidFill>
                        <a:latin typeface="微軟正黑體" panose="020B0604030504040204" pitchFamily="34" charset="-120"/>
                        <a:ea typeface="微軟正黑體" panose="020B0604030504040204" pitchFamily="34" charset="-120"/>
                      </a:endParaRPr>
                    </a:p>
                  </a:txBody>
                  <a:tcPr anchor="ct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c>
                  <a:txBody>
                    <a:bodyPr/>
                    <a:lstStyle/>
                    <a:p>
                      <a:pPr algn="ctr"/>
                      <a:r>
                        <a:rPr lang="zh-TW" altLang="en-US" sz="1800" dirty="0">
                          <a:latin typeface="微軟正黑體" panose="020B0604030504040204" pitchFamily="34" charset="-120"/>
                          <a:ea typeface="微軟正黑體" panose="020B0604030504040204" pitchFamily="34" charset="-120"/>
                        </a:rPr>
                        <a:t>申請時間</a:t>
                      </a:r>
                    </a:p>
                  </a:txBody>
                  <a:tcPr anchor="ct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c>
                  <a:txBody>
                    <a:bodyPr/>
                    <a:lstStyle/>
                    <a:p>
                      <a:pPr algn="ctr"/>
                      <a:r>
                        <a:rPr lang="zh-TW" altLang="en-US" sz="1800" dirty="0">
                          <a:latin typeface="微軟正黑體" panose="020B0604030504040204" pitchFamily="34" charset="-120"/>
                          <a:ea typeface="微軟正黑體" panose="020B0604030504040204" pitchFamily="34" charset="-120"/>
                        </a:rPr>
                        <a:t>提交文件</a:t>
                      </a:r>
                      <a:r>
                        <a:rPr lang="en-US" altLang="zh-TW" sz="1800" dirty="0">
                          <a:latin typeface="微軟正黑體" panose="020B0604030504040204" pitchFamily="34" charset="-120"/>
                          <a:ea typeface="微軟正黑體" panose="020B0604030504040204" pitchFamily="34" charset="-120"/>
                        </a:rPr>
                        <a:t>(</a:t>
                      </a:r>
                      <a:r>
                        <a:rPr lang="zh-TW" altLang="en-US" sz="1800" dirty="0">
                          <a:latin typeface="微軟正黑體" panose="020B0604030504040204" pitchFamily="34" charset="-120"/>
                          <a:ea typeface="微軟正黑體" panose="020B0604030504040204" pitchFamily="34" charset="-120"/>
                        </a:rPr>
                        <a:t>繳到國際處</a:t>
                      </a:r>
                      <a:r>
                        <a:rPr lang="en-US" altLang="zh-TW" sz="1800" dirty="0">
                          <a:latin typeface="微軟正黑體" panose="020B0604030504040204" pitchFamily="34" charset="-120"/>
                          <a:ea typeface="微軟正黑體" panose="020B0604030504040204" pitchFamily="34" charset="-120"/>
                        </a:rPr>
                        <a:t>)</a:t>
                      </a:r>
                      <a:endParaRPr lang="zh-TW" altLang="en-US" sz="1800" dirty="0">
                        <a:latin typeface="微軟正黑體" panose="020B0604030504040204" pitchFamily="34" charset="-120"/>
                        <a:ea typeface="微軟正黑體" panose="020B0604030504040204" pitchFamily="34" charset="-120"/>
                      </a:endParaRPr>
                    </a:p>
                  </a:txBody>
                  <a:tcPr anchor="ct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c>
                  <a:txBody>
                    <a:bodyPr/>
                    <a:lstStyle/>
                    <a:p>
                      <a:pPr algn="ctr"/>
                      <a:r>
                        <a:rPr lang="zh-TW" altLang="en-US" sz="1800" dirty="0">
                          <a:latin typeface="微軟正黑體" panose="020B0604030504040204" pitchFamily="34" charset="-120"/>
                          <a:ea typeface="微軟正黑體" panose="020B0604030504040204" pitchFamily="34" charset="-120"/>
                        </a:rPr>
                        <a:t>錄取公告</a:t>
                      </a:r>
                    </a:p>
                  </a:txBody>
                  <a:tcPr anchor="ct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c>
                  <a:txBody>
                    <a:bodyPr/>
                    <a:lstStyle/>
                    <a:p>
                      <a:pPr algn="ctr"/>
                      <a:r>
                        <a:rPr lang="zh-TW" altLang="en-US" sz="1800" dirty="0">
                          <a:latin typeface="微軟正黑體" panose="020B0604030504040204" pitchFamily="34" charset="-120"/>
                          <a:ea typeface="微軟正黑體" panose="020B0604030504040204" pitchFamily="34" charset="-120"/>
                        </a:rPr>
                        <a:t>領款提交文件</a:t>
                      </a:r>
                    </a:p>
                  </a:txBody>
                  <a:tcPr anchor="ct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extLst>
                  <a:ext uri="{0D108BD9-81ED-4DB2-BD59-A6C34878D82A}">
                    <a16:rowId xmlns:a16="http://schemas.microsoft.com/office/drawing/2014/main" val="3460747004"/>
                  </a:ext>
                </a:extLst>
              </a:tr>
              <a:tr h="1385865">
                <a:tc>
                  <a:txBody>
                    <a:bodyPr/>
                    <a:lstStyle/>
                    <a:p>
                      <a:pPr algn="ctr"/>
                      <a:r>
                        <a:rPr lang="zh-TW" altLang="en-US" sz="1800" b="1" dirty="0">
                          <a:latin typeface="微軟正黑體" panose="020B0604030504040204" pitchFamily="34" charset="-120"/>
                          <a:ea typeface="微軟正黑體" panose="020B0604030504040204" pitchFamily="34" charset="-120"/>
                          <a:sym typeface="Wingdings" panose="05000000000000000000" pitchFamily="2" charset="2"/>
                        </a:rPr>
                        <a:t>學海飛颺</a:t>
                      </a:r>
                      <a:endParaRPr lang="zh-TW" altLang="en-US" sz="1800" b="1" dirty="0">
                        <a:latin typeface="微軟正黑體" panose="020B0604030504040204" pitchFamily="34" charset="-120"/>
                        <a:ea typeface="微軟正黑體" panose="020B0604030504040204" pitchFamily="34" charset="-120"/>
                      </a:endParaRPr>
                    </a:p>
                  </a:txBody>
                  <a:tcPr anchor="ct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solidFill>
                      <a:schemeClr val="bg1">
                        <a:alpha val="70000"/>
                      </a:schemeClr>
                    </a:solidFill>
                  </a:tcPr>
                </a:tc>
                <a:tc rowSpan="2">
                  <a:txBody>
                    <a:bodyPr/>
                    <a:lstStyle/>
                    <a:p>
                      <a:r>
                        <a:rPr lang="zh-TW" altLang="en-US" sz="1600" dirty="0">
                          <a:solidFill>
                            <a:schemeClr val="tx1"/>
                          </a:solidFill>
                          <a:latin typeface="微軟正黑體" panose="020B0604030504040204" pitchFamily="34" charset="-120"/>
                          <a:ea typeface="微軟正黑體" panose="020B0604030504040204" pitchFamily="34" charset="-120"/>
                        </a:rPr>
                        <a:t>併同交換生</a:t>
                      </a:r>
                      <a:r>
                        <a:rPr lang="en-US" altLang="zh-TW" sz="1600" dirty="0">
                          <a:solidFill>
                            <a:schemeClr val="tx1"/>
                          </a:solidFill>
                          <a:latin typeface="微軟正黑體" panose="020B0604030504040204" pitchFamily="34" charset="-120"/>
                          <a:ea typeface="微軟正黑體" panose="020B0604030504040204" pitchFamily="34" charset="-120"/>
                        </a:rPr>
                        <a:t>11</a:t>
                      </a:r>
                      <a:r>
                        <a:rPr lang="zh-TW" altLang="en-US" sz="1600" dirty="0">
                          <a:solidFill>
                            <a:schemeClr val="tx1"/>
                          </a:solidFill>
                          <a:latin typeface="微軟正黑體" panose="020B0604030504040204" pitchFamily="34" charset="-120"/>
                          <a:ea typeface="微軟正黑體" panose="020B0604030504040204" pitchFamily="34" charset="-120"/>
                        </a:rPr>
                        <a:t>月申請時於系統同時提出</a:t>
                      </a:r>
                      <a:endParaRPr lang="en-US" altLang="zh-TW" sz="1600" dirty="0">
                        <a:solidFill>
                          <a:schemeClr val="tx1"/>
                        </a:solidFill>
                        <a:latin typeface="微軟正黑體" panose="020B0604030504040204" pitchFamily="34" charset="-120"/>
                        <a:ea typeface="微軟正黑體" panose="020B0604030504040204" pitchFamily="34" charset="-120"/>
                      </a:endParaRPr>
                    </a:p>
                    <a:p>
                      <a:endParaRPr lang="en-US" altLang="zh-TW" sz="1800" dirty="0">
                        <a:latin typeface="微軟正黑體" panose="020B0604030504040204" pitchFamily="34" charset="-120"/>
                        <a:ea typeface="微軟正黑體" panose="020B0604030504040204" pitchFamily="34" charset="-120"/>
                      </a:endParaRPr>
                    </a:p>
                    <a:p>
                      <a:r>
                        <a:rPr lang="en-US" altLang="zh-TW" sz="1400" dirty="0">
                          <a:latin typeface="微軟正黑體" panose="020B0604030504040204" pitchFamily="34" charset="-120"/>
                          <a:ea typeface="微軟正黑體" panose="020B0604030504040204" pitchFamily="34" charset="-120"/>
                        </a:rPr>
                        <a:t>※</a:t>
                      </a:r>
                      <a:r>
                        <a:rPr lang="zh-TW" altLang="en-US" sz="1400" dirty="0">
                          <a:latin typeface="微軟正黑體" panose="020B0604030504040204" pitchFamily="34" charset="-120"/>
                          <a:ea typeface="微軟正黑體" panose="020B0604030504040204" pitchFamily="34" charset="-120"/>
                        </a:rPr>
                        <a:t>僅申請</a:t>
                      </a:r>
                      <a:r>
                        <a:rPr lang="en-US" altLang="zh-TW" sz="1400" dirty="0">
                          <a:latin typeface="微軟正黑體" panose="020B0604030504040204" pitchFamily="34" charset="-120"/>
                          <a:ea typeface="微軟正黑體" panose="020B0604030504040204" pitchFamily="34" charset="-120"/>
                        </a:rPr>
                        <a:t>11</a:t>
                      </a:r>
                      <a:r>
                        <a:rPr lang="zh-TW" altLang="en-US" sz="1400" dirty="0">
                          <a:latin typeface="微軟正黑體" panose="020B0604030504040204" pitchFamily="34" charset="-120"/>
                          <a:ea typeface="微軟正黑體" panose="020B0604030504040204" pitchFamily="34" charset="-120"/>
                        </a:rPr>
                        <a:t>月</a:t>
                      </a:r>
                      <a:r>
                        <a:rPr lang="zh-TW" altLang="en-US" sz="1400" dirty="0">
                          <a:solidFill>
                            <a:schemeClr val="tx1"/>
                          </a:solidFill>
                          <a:latin typeface="微軟正黑體" panose="020B0604030504040204" pitchFamily="34" charset="-120"/>
                          <a:ea typeface="微軟正黑體" panose="020B0604030504040204" pitchFamily="34" charset="-120"/>
                        </a:rPr>
                        <a:t>之交換生可申請</a:t>
                      </a:r>
                      <a:endParaRPr lang="zh-TW" altLang="en-US" sz="1600" dirty="0">
                        <a:latin typeface="微軟正黑體" panose="020B0604030504040204" pitchFamily="34" charset="-120"/>
                        <a:ea typeface="微軟正黑體" panose="020B0604030504040204" pitchFamily="34" charset="-120"/>
                      </a:endParaRPr>
                    </a:p>
                  </a:txBody>
                  <a:tcPr anchor="ct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solidFill>
                      <a:schemeClr val="bg1">
                        <a:alpha val="70000"/>
                      </a:schemeClr>
                    </a:solidFill>
                  </a:tcPr>
                </a:tc>
                <a:tc>
                  <a:txBody>
                    <a:bodyPr/>
                    <a:lstStyle/>
                    <a:p>
                      <a:pPr marL="0" marR="0" lvl="0" indent="0" algn="l" defTabSz="914400" rtl="0" eaLnBrk="1" fontAlgn="auto" latinLnBrk="0" hangingPunct="1">
                        <a:lnSpc>
                          <a:spcPts val="2000"/>
                        </a:lnSpc>
                        <a:spcBef>
                          <a:spcPts val="0"/>
                        </a:spcBef>
                        <a:spcAft>
                          <a:spcPts val="0"/>
                        </a:spcAft>
                        <a:buClrTx/>
                        <a:buSzTx/>
                        <a:buFont typeface="+mj-lt"/>
                        <a:buNone/>
                        <a:tabLst/>
                        <a:defRPr/>
                      </a:pPr>
                      <a:r>
                        <a:rPr lang="en-US" altLang="zh-TW" sz="1600" b="0" dirty="0">
                          <a:solidFill>
                            <a:schemeClr val="tx1"/>
                          </a:solidFill>
                          <a:latin typeface="微軟正黑體" panose="020B0604030504040204" pitchFamily="34" charset="-120"/>
                          <a:ea typeface="微軟正黑體" panose="020B0604030504040204" pitchFamily="34" charset="-120"/>
                        </a:rPr>
                        <a:t>※</a:t>
                      </a:r>
                      <a:r>
                        <a:rPr lang="zh-TW" altLang="en-US" sz="1600" b="0" dirty="0">
                          <a:solidFill>
                            <a:schemeClr val="tx1"/>
                          </a:solidFill>
                          <a:latin typeface="微軟正黑體" panose="020B0604030504040204" pitchFamily="34" charset="-120"/>
                          <a:ea typeface="微軟正黑體" panose="020B0604030504040204" pitchFamily="34" charset="-120"/>
                        </a:rPr>
                        <a:t>以下僅為加分項，非必要申請文件</a:t>
                      </a:r>
                    </a:p>
                    <a:p>
                      <a:pPr marL="342900" indent="-342900">
                        <a:lnSpc>
                          <a:spcPts val="2000"/>
                        </a:lnSpc>
                        <a:spcBef>
                          <a:spcPts val="0"/>
                        </a:spcBef>
                        <a:buFont typeface="+mj-lt"/>
                        <a:buAutoNum type="arabicPeriod"/>
                      </a:pPr>
                      <a:r>
                        <a:rPr lang="zh-TW" altLang="en-US" sz="1600" b="0" dirty="0">
                          <a:solidFill>
                            <a:schemeClr val="tx1"/>
                          </a:solidFill>
                          <a:latin typeface="微軟正黑體" panose="020B0604030504040204" pitchFamily="34" charset="-120"/>
                          <a:ea typeface="微軟正黑體" panose="020B0604030504040204" pitchFamily="34" charset="-120"/>
                        </a:rPr>
                        <a:t>綜合表現證明</a:t>
                      </a:r>
                      <a:r>
                        <a:rPr lang="en-US" altLang="zh-TW" sz="1600" b="0" dirty="0">
                          <a:solidFill>
                            <a:schemeClr val="tx1"/>
                          </a:solidFill>
                          <a:latin typeface="微軟正黑體" panose="020B0604030504040204" pitchFamily="34" charset="-120"/>
                          <a:ea typeface="微軟正黑體" panose="020B0604030504040204" pitchFamily="34" charset="-120"/>
                        </a:rPr>
                        <a:t> (</a:t>
                      </a:r>
                      <a:r>
                        <a:rPr lang="zh-TW" altLang="en-US" sz="1600" b="0" dirty="0">
                          <a:solidFill>
                            <a:schemeClr val="tx1"/>
                          </a:solidFill>
                          <a:latin typeface="微軟正黑體" panose="020B0604030504040204" pitchFamily="34" charset="-120"/>
                          <a:ea typeface="微軟正黑體" panose="020B0604030504040204" pitchFamily="34" charset="-120"/>
                        </a:rPr>
                        <a:t>國際志工、文化大使</a:t>
                      </a:r>
                      <a:r>
                        <a:rPr lang="en-US" altLang="zh-TW" sz="1600" b="0" dirty="0">
                          <a:solidFill>
                            <a:schemeClr val="tx1"/>
                          </a:solidFill>
                          <a:latin typeface="微軟正黑體" panose="020B0604030504040204" pitchFamily="34" charset="-120"/>
                          <a:ea typeface="微軟正黑體" panose="020B0604030504040204" pitchFamily="34" charset="-120"/>
                        </a:rPr>
                        <a:t>)</a:t>
                      </a:r>
                    </a:p>
                    <a:p>
                      <a:pPr marL="342900" indent="-342900">
                        <a:lnSpc>
                          <a:spcPts val="2000"/>
                        </a:lnSpc>
                        <a:spcBef>
                          <a:spcPts val="0"/>
                        </a:spcBef>
                        <a:buFont typeface="+mj-lt"/>
                        <a:buAutoNum type="arabicPeriod"/>
                      </a:pPr>
                      <a:r>
                        <a:rPr lang="zh-TW" altLang="en-US" sz="1600" b="0" dirty="0">
                          <a:solidFill>
                            <a:schemeClr val="tx1"/>
                          </a:solidFill>
                          <a:latin typeface="微軟正黑體" panose="020B0604030504040204" pitchFamily="34" charset="-120"/>
                          <a:ea typeface="微軟正黑體" panose="020B0604030504040204" pitchFamily="34" charset="-120"/>
                        </a:rPr>
                        <a:t>第二外語語言能力證明</a:t>
                      </a:r>
                      <a:r>
                        <a:rPr lang="en-US" altLang="zh-TW" sz="1600" b="0" dirty="0">
                          <a:solidFill>
                            <a:schemeClr val="tx1"/>
                          </a:solidFill>
                          <a:latin typeface="微軟正黑體" panose="020B0604030504040204" pitchFamily="34" charset="-120"/>
                          <a:ea typeface="微軟正黑體" panose="020B0604030504040204" pitchFamily="34" charset="-120"/>
                        </a:rPr>
                        <a:t> (</a:t>
                      </a:r>
                      <a:r>
                        <a:rPr lang="zh-TW" altLang="en-US" sz="1600" b="0" dirty="0">
                          <a:solidFill>
                            <a:schemeClr val="tx1"/>
                          </a:solidFill>
                          <a:latin typeface="微軟正黑體" panose="020B0604030504040204" pitchFamily="34" charset="-120"/>
                          <a:ea typeface="微軟正黑體" panose="020B0604030504040204" pitchFamily="34" charset="-120"/>
                        </a:rPr>
                        <a:t>日、西、法、德，不包含英</a:t>
                      </a:r>
                      <a:r>
                        <a:rPr lang="en-US" altLang="zh-TW" sz="1600" b="0" dirty="0">
                          <a:solidFill>
                            <a:schemeClr val="tx1"/>
                          </a:solidFill>
                          <a:latin typeface="微軟正黑體" panose="020B0604030504040204" pitchFamily="34" charset="-120"/>
                          <a:ea typeface="微軟正黑體" panose="020B0604030504040204" pitchFamily="34" charset="-120"/>
                        </a:rPr>
                        <a:t>)</a:t>
                      </a:r>
                    </a:p>
                    <a:p>
                      <a:pPr marL="342900" indent="-342900">
                        <a:lnSpc>
                          <a:spcPts val="2000"/>
                        </a:lnSpc>
                        <a:spcBef>
                          <a:spcPts val="0"/>
                        </a:spcBef>
                        <a:buFont typeface="+mj-lt"/>
                        <a:buAutoNum type="arabicPeriod"/>
                      </a:pPr>
                      <a:r>
                        <a:rPr lang="zh-TW" altLang="en-US" sz="1600" b="0" dirty="0">
                          <a:solidFill>
                            <a:schemeClr val="tx1"/>
                          </a:solidFill>
                          <a:latin typeface="微軟正黑體" panose="020B0604030504040204" pitchFamily="34" charset="-120"/>
                          <a:ea typeface="微軟正黑體" panose="020B0604030504040204" pitchFamily="34" charset="-120"/>
                        </a:rPr>
                        <a:t>國際學程修課證明</a:t>
                      </a:r>
                      <a:endParaRPr lang="en-US" altLang="zh-TW" sz="1600" b="0" dirty="0">
                        <a:solidFill>
                          <a:schemeClr val="tx1"/>
                        </a:solidFill>
                        <a:latin typeface="微軟正黑體" panose="020B0604030504040204" pitchFamily="34" charset="-120"/>
                        <a:ea typeface="微軟正黑體" panose="020B0604030504040204" pitchFamily="34" charset="-120"/>
                      </a:endParaRPr>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solidFill>
                      <a:schemeClr val="bg1">
                        <a:alpha val="70000"/>
                      </a:schemeClr>
                    </a:solidFill>
                  </a:tcPr>
                </a:tc>
                <a:tc rowSpan="2">
                  <a:txBody>
                    <a:bodyPr/>
                    <a:lstStyle/>
                    <a:p>
                      <a:pPr algn="ctr"/>
                      <a:r>
                        <a:rPr lang="en-US" altLang="zh-TW" sz="1600" dirty="0">
                          <a:latin typeface="微軟正黑體" panose="020B0604030504040204" pitchFamily="34" charset="-120"/>
                          <a:ea typeface="微軟正黑體" panose="020B0604030504040204" pitchFamily="34" charset="-120"/>
                        </a:rPr>
                        <a:t>6</a:t>
                      </a:r>
                      <a:r>
                        <a:rPr lang="zh-TW" altLang="en-US" sz="1600" dirty="0">
                          <a:latin typeface="微軟正黑體" panose="020B0604030504040204" pitchFamily="34" charset="-120"/>
                          <a:ea typeface="微軟正黑體" panose="020B0604030504040204" pitchFamily="34" charset="-120"/>
                        </a:rPr>
                        <a:t>月下旬</a:t>
                      </a:r>
                      <a:endParaRPr lang="zh-TW" altLang="en-US" sz="1600" strike="noStrike" dirty="0">
                        <a:latin typeface="微軟正黑體" panose="020B0604030504040204" pitchFamily="34" charset="-120"/>
                        <a:ea typeface="微軟正黑體" panose="020B0604030504040204" pitchFamily="34" charset="-120"/>
                      </a:endParaRPr>
                    </a:p>
                  </a:txBody>
                  <a:tcPr anchor="ct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solidFill>
                      <a:schemeClr val="bg1">
                        <a:alpha val="70000"/>
                      </a:schemeClr>
                    </a:solidFill>
                  </a:tcPr>
                </a:tc>
                <a:tc rowSpan="2">
                  <a:txBody>
                    <a:bodyPr/>
                    <a:lstStyle/>
                    <a:p>
                      <a:pPr lvl="0" algn="l">
                        <a:lnSpc>
                          <a:spcPts val="2000"/>
                        </a:lnSpc>
                        <a:spcAft>
                          <a:spcPts val="0"/>
                        </a:spcAft>
                      </a:pPr>
                      <a:r>
                        <a:rPr lang="en-US" altLang="zh-TW" sz="16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1.</a:t>
                      </a:r>
                      <a:r>
                        <a:rPr lang="zh-TW" altLang="en-US" sz="16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入學許可</a:t>
                      </a:r>
                      <a:br>
                        <a:rPr lang="en-US" altLang="zh-TW" sz="16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br>
                      <a:r>
                        <a:rPr lang="en-US" altLang="zh-TW" sz="16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2.</a:t>
                      </a:r>
                      <a:r>
                        <a:rPr lang="zh-TW" altLang="en-US" sz="16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家長同意書</a:t>
                      </a:r>
                      <a:br>
                        <a:rPr lang="en-US" altLang="zh-TW" sz="16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br>
                      <a:r>
                        <a:rPr lang="en-US" altLang="zh-TW" sz="16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3.</a:t>
                      </a:r>
                      <a:r>
                        <a:rPr lang="zh-TW" altLang="en-US" sz="16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研修學校行事曆</a:t>
                      </a:r>
                      <a:br>
                        <a:rPr lang="en-US" altLang="zh-TW" sz="16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br>
                      <a:r>
                        <a:rPr lang="en-US" altLang="zh-TW" sz="16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4.</a:t>
                      </a:r>
                      <a:r>
                        <a:rPr lang="zh-TW" altLang="en-US" sz="16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簽證</a:t>
                      </a:r>
                      <a:br>
                        <a:rPr lang="en-US" altLang="zh-TW" sz="16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br>
                      <a:r>
                        <a:rPr lang="en-US" altLang="zh-TW" sz="16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5.</a:t>
                      </a:r>
                      <a:r>
                        <a:rPr lang="zh-TW" altLang="en-US" sz="16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機票購票證明</a:t>
                      </a:r>
                      <a:endParaRPr lang="en-US" altLang="zh-TW" sz="16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endParaRPr>
                    </a:p>
                    <a:p>
                      <a:pPr lvl="0" algn="l">
                        <a:lnSpc>
                          <a:spcPts val="2000"/>
                        </a:lnSpc>
                        <a:spcAft>
                          <a:spcPts val="0"/>
                        </a:spcAft>
                      </a:pPr>
                      <a:r>
                        <a:rPr lang="en-US" altLang="zh-TW" sz="1600" b="0" dirty="0">
                          <a:latin typeface="微軟正黑體" panose="020B0604030504040204" pitchFamily="34" charset="-120"/>
                          <a:ea typeface="微軟正黑體" panose="020B0604030504040204" pitchFamily="34" charset="-120"/>
                        </a:rPr>
                        <a:t>6</a:t>
                      </a:r>
                      <a:r>
                        <a:rPr lang="en-US" altLang="en-US" sz="1600" b="0" dirty="0">
                          <a:latin typeface="微軟正黑體" panose="020B0604030504040204" pitchFamily="34" charset="-120"/>
                          <a:ea typeface="微軟正黑體" panose="020B0604030504040204" pitchFamily="34" charset="-120"/>
                        </a:rPr>
                        <a:t>.</a:t>
                      </a:r>
                      <a:r>
                        <a:rPr lang="zh-TW" altLang="en-US" sz="1600" b="0" dirty="0">
                          <a:latin typeface="微軟正黑體" panose="020B0604030504040204" pitchFamily="34" charset="-120"/>
                          <a:ea typeface="微軟正黑體" panose="020B0604030504040204" pitchFamily="34" charset="-120"/>
                        </a:rPr>
                        <a:t>本人郵局或銀行存摺影本</a:t>
                      </a:r>
                      <a:br>
                        <a:rPr lang="en-US" altLang="zh-TW" sz="1600" b="0" dirty="0">
                          <a:latin typeface="微軟正黑體" panose="020B0604030504040204" pitchFamily="34" charset="-120"/>
                          <a:ea typeface="微軟正黑體" panose="020B0604030504040204" pitchFamily="34" charset="-120"/>
                        </a:rPr>
                      </a:br>
                      <a:r>
                        <a:rPr lang="en-US" altLang="zh-TW" sz="1600" b="0" dirty="0">
                          <a:latin typeface="微軟正黑體" panose="020B0604030504040204" pitchFamily="34" charset="-120"/>
                          <a:ea typeface="微軟正黑體" panose="020B0604030504040204" pitchFamily="34" charset="-120"/>
                        </a:rPr>
                        <a:t>7</a:t>
                      </a:r>
                      <a:r>
                        <a:rPr lang="en-US" altLang="en-US" sz="1600" b="0" dirty="0">
                          <a:latin typeface="微軟正黑體" panose="020B0604030504040204" pitchFamily="34" charset="-120"/>
                          <a:ea typeface="微軟正黑體" panose="020B0604030504040204" pitchFamily="34" charset="-120"/>
                        </a:rPr>
                        <a:t>.</a:t>
                      </a:r>
                      <a:r>
                        <a:rPr lang="zh-TW" altLang="en-US" sz="1600" b="0" dirty="0">
                          <a:latin typeface="微軟正黑體" panose="020B0604030504040204" pitchFamily="34" charset="-120"/>
                          <a:ea typeface="微軟正黑體" panose="020B0604030504040204" pitchFamily="34" charset="-120"/>
                        </a:rPr>
                        <a:t>本人簡易私章</a:t>
                      </a:r>
                      <a:br>
                        <a:rPr lang="en-US" altLang="zh-TW" sz="1600" b="0" dirty="0">
                          <a:latin typeface="微軟正黑體" panose="020B0604030504040204" pitchFamily="34" charset="-120"/>
                          <a:ea typeface="微軟正黑體" panose="020B0604030504040204" pitchFamily="34" charset="-120"/>
                        </a:rPr>
                      </a:br>
                      <a:r>
                        <a:rPr lang="en-US" altLang="zh-TW" sz="1600" b="0" dirty="0">
                          <a:latin typeface="微軟正黑體" panose="020B0604030504040204" pitchFamily="34" charset="-120"/>
                          <a:ea typeface="微軟正黑體" panose="020B0604030504040204" pitchFamily="34" charset="-120"/>
                        </a:rPr>
                        <a:t>8</a:t>
                      </a:r>
                      <a:r>
                        <a:rPr lang="en-US" altLang="en-US" sz="1600" b="0" dirty="0">
                          <a:latin typeface="微軟正黑體" panose="020B0604030504040204" pitchFamily="34" charset="-120"/>
                          <a:ea typeface="微軟正黑體" panose="020B0604030504040204" pitchFamily="34" charset="-120"/>
                        </a:rPr>
                        <a:t>.</a:t>
                      </a:r>
                      <a:r>
                        <a:rPr lang="zh-TW" altLang="en-US" sz="1600" b="0" dirty="0">
                          <a:latin typeface="微軟正黑體" panose="020B0604030504040204" pitchFamily="34" charset="-120"/>
                          <a:ea typeface="微軟正黑體" panose="020B0604030504040204" pitchFamily="34" charset="-120"/>
                        </a:rPr>
                        <a:t>行政契約書正本</a:t>
                      </a:r>
                      <a:r>
                        <a:rPr lang="en-US" altLang="zh-TW" sz="1600" b="0" dirty="0">
                          <a:latin typeface="微軟正黑體" panose="020B0604030504040204" pitchFamily="34" charset="-120"/>
                          <a:ea typeface="微軟正黑體" panose="020B0604030504040204" pitchFamily="34" charset="-120"/>
                        </a:rPr>
                        <a:t>3</a:t>
                      </a:r>
                      <a:r>
                        <a:rPr lang="zh-TW" altLang="en-US" sz="1600" b="0" dirty="0">
                          <a:latin typeface="微軟正黑體" panose="020B0604030504040204" pitchFamily="34" charset="-120"/>
                          <a:ea typeface="微軟正黑體" panose="020B0604030504040204" pitchFamily="34" charset="-120"/>
                        </a:rPr>
                        <a:t>份</a:t>
                      </a:r>
                      <a:br>
                        <a:rPr lang="zh-TW" altLang="en-US" sz="1600" b="0" dirty="0">
                          <a:latin typeface="微軟正黑體" panose="020B0604030504040204" pitchFamily="34" charset="-120"/>
                          <a:ea typeface="微軟正黑體" panose="020B0604030504040204" pitchFamily="34" charset="-120"/>
                        </a:rPr>
                      </a:br>
                      <a:r>
                        <a:rPr lang="zh-TW" altLang="en-US" sz="1600" b="0" dirty="0">
                          <a:latin typeface="微軟正黑體" panose="020B0604030504040204" pitchFamily="34" charset="-120"/>
                          <a:ea typeface="微軟正黑體" panose="020B0604030504040204" pitchFamily="34" charset="-120"/>
                        </a:rPr>
                        <a:t>   </a:t>
                      </a:r>
                      <a:r>
                        <a:rPr lang="en-US" altLang="en-US" sz="1600" b="0" dirty="0">
                          <a:latin typeface="微軟正黑體" panose="020B0604030504040204" pitchFamily="34" charset="-120"/>
                          <a:ea typeface="微軟正黑體" panose="020B0604030504040204" pitchFamily="34" charset="-120"/>
                        </a:rPr>
                        <a:t>(</a:t>
                      </a:r>
                      <a:r>
                        <a:rPr lang="zh-TW" altLang="en-US" sz="1600" b="0" dirty="0">
                          <a:latin typeface="微軟正黑體" panose="020B0604030504040204" pitchFamily="34" charset="-120"/>
                          <a:ea typeface="微軟正黑體" panose="020B0604030504040204" pitchFamily="34" charset="-120"/>
                        </a:rPr>
                        <a:t>學生本人及家長監護人</a:t>
                      </a:r>
                      <a:br>
                        <a:rPr lang="en-US" altLang="zh-TW" sz="1600" b="0" dirty="0">
                          <a:latin typeface="微軟正黑體" panose="020B0604030504040204" pitchFamily="34" charset="-120"/>
                          <a:ea typeface="微軟正黑體" panose="020B0604030504040204" pitchFamily="34" charset="-120"/>
                        </a:rPr>
                      </a:br>
                      <a:r>
                        <a:rPr lang="zh-TW" altLang="en-US" sz="1600" b="0" dirty="0">
                          <a:latin typeface="微軟正黑體" panose="020B0604030504040204" pitchFamily="34" charset="-120"/>
                          <a:ea typeface="微軟正黑體" panose="020B0604030504040204" pitchFamily="34" charset="-120"/>
                        </a:rPr>
                        <a:t>    親簽</a:t>
                      </a:r>
                      <a:r>
                        <a:rPr lang="en-US" altLang="en-US" sz="1600" b="0" dirty="0">
                          <a:latin typeface="微軟正黑體" panose="020B0604030504040204" pitchFamily="34" charset="-120"/>
                          <a:ea typeface="微軟正黑體" panose="020B0604030504040204" pitchFamily="34" charset="-120"/>
                        </a:rPr>
                        <a:t>+</a:t>
                      </a:r>
                      <a:r>
                        <a:rPr lang="zh-TW" altLang="en-US" sz="1600" b="0" dirty="0">
                          <a:latin typeface="微軟正黑體" panose="020B0604030504040204" pitchFamily="34" charset="-120"/>
                          <a:ea typeface="微軟正黑體" panose="020B0604030504040204" pitchFamily="34" charset="-120"/>
                        </a:rPr>
                        <a:t>蓋章</a:t>
                      </a:r>
                      <a:r>
                        <a:rPr lang="en-US" altLang="en-US" sz="1600" b="0" dirty="0">
                          <a:latin typeface="微軟正黑體" panose="020B0604030504040204" pitchFamily="34" charset="-120"/>
                          <a:ea typeface="微軟正黑體" panose="020B0604030504040204" pitchFamily="34" charset="-120"/>
                        </a:rPr>
                        <a:t>)</a:t>
                      </a:r>
                      <a:endParaRPr lang="zh-TW" altLang="en-US" sz="1600" b="0" dirty="0">
                        <a:latin typeface="微軟正黑體" panose="020B0604030504040204" pitchFamily="34" charset="-120"/>
                        <a:ea typeface="微軟正黑體" panose="020B0604030504040204" pitchFamily="34" charset="-120"/>
                      </a:endParaRPr>
                    </a:p>
                  </a:txBody>
                  <a:tcPr anchor="ct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solidFill>
                      <a:schemeClr val="bg1">
                        <a:alpha val="70000"/>
                      </a:schemeClr>
                    </a:solidFill>
                  </a:tcPr>
                </a:tc>
                <a:extLst>
                  <a:ext uri="{0D108BD9-81ED-4DB2-BD59-A6C34878D82A}">
                    <a16:rowId xmlns:a16="http://schemas.microsoft.com/office/drawing/2014/main" val="3873136790"/>
                  </a:ext>
                </a:extLst>
              </a:tr>
              <a:tr h="894107">
                <a:tc>
                  <a:txBody>
                    <a:bodyPr/>
                    <a:lstStyle/>
                    <a:p>
                      <a:pPr algn="ctr"/>
                      <a:r>
                        <a:rPr lang="zh-TW" altLang="en-US" sz="1800" b="1" dirty="0">
                          <a:latin typeface="微軟正黑體" panose="020B0604030504040204" pitchFamily="34" charset="-120"/>
                          <a:ea typeface="微軟正黑體" panose="020B0604030504040204" pitchFamily="34" charset="-120"/>
                          <a:sym typeface="Wingdings" panose="05000000000000000000" pitchFamily="2" charset="2"/>
                        </a:rPr>
                        <a:t>學海惜珠</a:t>
                      </a:r>
                      <a:endParaRPr lang="zh-TW" altLang="en-US" b="1" dirty="0">
                        <a:latin typeface="微軟正黑體" panose="020B0604030504040204" pitchFamily="34" charset="-120"/>
                        <a:ea typeface="微軟正黑體" panose="020B0604030504040204" pitchFamily="34" charset="-120"/>
                      </a:endParaRPr>
                    </a:p>
                  </a:txBody>
                  <a:tcPr anchor="ct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solidFill>
                      <a:schemeClr val="bg1">
                        <a:alpha val="70000"/>
                      </a:schemeClr>
                    </a:solidFill>
                  </a:tcPr>
                </a:tc>
                <a:tc vMerge="1">
                  <a:txBody>
                    <a:bodyPr/>
                    <a:lstStyle/>
                    <a:p>
                      <a:endParaRPr lang="zh-TW" altLang="en-US"/>
                    </a:p>
                  </a:txBody>
                  <a:tcPr/>
                </a:tc>
                <a:tc>
                  <a:txBody>
                    <a:bodyPr/>
                    <a:lstStyle/>
                    <a:p>
                      <a:pPr marL="342900" indent="-342900">
                        <a:lnSpc>
                          <a:spcPts val="2000"/>
                        </a:lnSpc>
                        <a:spcBef>
                          <a:spcPts val="0"/>
                        </a:spcBef>
                        <a:buFont typeface="+mj-lt"/>
                        <a:buAutoNum type="arabicPeriod"/>
                      </a:pPr>
                      <a:r>
                        <a:rPr lang="zh-TW" altLang="en-US" sz="1600" b="0" dirty="0">
                          <a:solidFill>
                            <a:schemeClr val="tx1"/>
                          </a:solidFill>
                          <a:latin typeface="微軟正黑體" panose="020B0604030504040204" pitchFamily="34" charset="-120"/>
                          <a:ea typeface="微軟正黑體" panose="020B0604030504040204" pitchFamily="34" charset="-120"/>
                        </a:rPr>
                        <a:t>學海惜珠申請書</a:t>
                      </a:r>
                      <a:endParaRPr lang="en-US" altLang="zh-TW" sz="1600" b="0" dirty="0">
                        <a:solidFill>
                          <a:schemeClr val="tx1"/>
                        </a:solidFill>
                        <a:latin typeface="微軟正黑體" panose="020B0604030504040204" pitchFamily="34" charset="-120"/>
                        <a:ea typeface="微軟正黑體" panose="020B0604030504040204" pitchFamily="34" charset="-120"/>
                      </a:endParaRPr>
                    </a:p>
                    <a:p>
                      <a:pPr marL="342900" indent="-342900">
                        <a:lnSpc>
                          <a:spcPts val="2000"/>
                        </a:lnSpc>
                        <a:spcBef>
                          <a:spcPts val="0"/>
                        </a:spcBef>
                        <a:buFont typeface="+mj-lt"/>
                        <a:buAutoNum type="arabicPeriod"/>
                      </a:pPr>
                      <a:r>
                        <a:rPr lang="zh-TW" altLang="en-US" sz="1600" b="0" dirty="0">
                          <a:solidFill>
                            <a:schemeClr val="tx1"/>
                          </a:solidFill>
                          <a:latin typeface="微軟正黑體" panose="020B0604030504040204" pitchFamily="34" charset="-120"/>
                          <a:ea typeface="微軟正黑體" panose="020B0604030504040204" pitchFamily="34" charset="-120"/>
                        </a:rPr>
                        <a:t>低收或中低收入證明</a:t>
                      </a:r>
                      <a:endParaRPr lang="en-US" altLang="zh-TW" sz="1600" b="0" dirty="0">
                        <a:solidFill>
                          <a:schemeClr val="tx1"/>
                        </a:solidFill>
                        <a:latin typeface="微軟正黑體" panose="020B0604030504040204" pitchFamily="34" charset="-120"/>
                        <a:ea typeface="微軟正黑體" panose="020B0604030504040204" pitchFamily="34" charset="-120"/>
                      </a:endParaRPr>
                    </a:p>
                    <a:p>
                      <a:pPr marL="342900" indent="-342900">
                        <a:lnSpc>
                          <a:spcPts val="2000"/>
                        </a:lnSpc>
                        <a:spcBef>
                          <a:spcPts val="0"/>
                        </a:spcBef>
                        <a:buFont typeface="+mj-lt"/>
                        <a:buAutoNum type="arabicPeriod"/>
                      </a:pPr>
                      <a:r>
                        <a:rPr lang="zh-TW" altLang="en-US" sz="1600" b="0" dirty="0">
                          <a:solidFill>
                            <a:schemeClr val="tx1"/>
                          </a:solidFill>
                          <a:latin typeface="微軟正黑體" panose="020B0604030504040204" pitchFamily="34" charset="-120"/>
                          <a:ea typeface="微軟正黑體" panose="020B0604030504040204" pitchFamily="34" charset="-120"/>
                        </a:rPr>
                        <a:t>赴國外研修動機及企圖心、 前瞻性</a:t>
                      </a:r>
                      <a:endParaRPr lang="en-US" altLang="zh-TW" sz="1600" b="0" dirty="0">
                        <a:solidFill>
                          <a:schemeClr val="tx1"/>
                        </a:solidFill>
                        <a:latin typeface="微軟正黑體" panose="020B0604030504040204" pitchFamily="34" charset="-120"/>
                        <a:ea typeface="微軟正黑體" panose="020B0604030504040204" pitchFamily="34" charset="-120"/>
                      </a:endParaRPr>
                    </a:p>
                    <a:p>
                      <a:pPr marL="342900" indent="-342900">
                        <a:lnSpc>
                          <a:spcPts val="2000"/>
                        </a:lnSpc>
                        <a:spcBef>
                          <a:spcPts val="0"/>
                        </a:spcBef>
                        <a:buFont typeface="+mj-lt"/>
                        <a:buAutoNum type="arabicPeriod"/>
                      </a:pPr>
                      <a:r>
                        <a:rPr lang="zh-TW" altLang="en-US" sz="1600" b="0" dirty="0">
                          <a:solidFill>
                            <a:schemeClr val="tx1"/>
                          </a:solidFill>
                          <a:latin typeface="微軟正黑體" panose="020B0604030504040204" pitchFamily="34" charset="-120"/>
                          <a:ea typeface="微軟正黑體" panose="020B0604030504040204" pitchFamily="34" charset="-120"/>
                        </a:rPr>
                        <a:t>第二外語語言能力證明</a:t>
                      </a:r>
                      <a:endParaRPr lang="en-US" altLang="zh-TW" sz="1600" b="0" dirty="0">
                        <a:solidFill>
                          <a:schemeClr val="tx1"/>
                        </a:solidFill>
                        <a:latin typeface="微軟正黑體" panose="020B0604030504040204" pitchFamily="34" charset="-120"/>
                        <a:ea typeface="微軟正黑體" panose="020B0604030504040204" pitchFamily="34" charset="-120"/>
                      </a:endParaRPr>
                    </a:p>
                    <a:p>
                      <a:pPr marL="342900" indent="-342900">
                        <a:lnSpc>
                          <a:spcPts val="2000"/>
                        </a:lnSpc>
                        <a:spcBef>
                          <a:spcPts val="0"/>
                        </a:spcBef>
                        <a:buFont typeface="+mj-lt"/>
                        <a:buAutoNum type="arabicPeriod"/>
                      </a:pPr>
                      <a:r>
                        <a:rPr lang="zh-TW" altLang="en-US" sz="1600" b="0" dirty="0">
                          <a:solidFill>
                            <a:schemeClr val="tx1"/>
                          </a:solidFill>
                          <a:latin typeface="微軟正黑體" panose="020B0604030504040204" pitchFamily="34" charset="-120"/>
                          <a:ea typeface="微軟正黑體" panose="020B0604030504040204" pitchFamily="34" charset="-120"/>
                        </a:rPr>
                        <a:t>個人傑出表現及發展潛力</a:t>
                      </a:r>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solidFill>
                      <a:schemeClr val="bg1">
                        <a:alpha val="70000"/>
                      </a:schemeClr>
                    </a:solidFill>
                  </a:tcPr>
                </a:tc>
                <a:tc vMerge="1">
                  <a:txBody>
                    <a:bodyPr/>
                    <a:lstStyle/>
                    <a:p>
                      <a:endParaRPr lang="zh-TW" altLang="en-US"/>
                    </a:p>
                  </a:txBody>
                  <a:tcPr/>
                </a:tc>
                <a:tc vMerge="1">
                  <a:txBody>
                    <a:bodyPr/>
                    <a:lstStyle/>
                    <a:p>
                      <a:endParaRPr lang="zh-TW" altLang="en-US" dirty="0"/>
                    </a:p>
                  </a:txBody>
                  <a:tcPr/>
                </a:tc>
                <a:extLst>
                  <a:ext uri="{0D108BD9-81ED-4DB2-BD59-A6C34878D82A}">
                    <a16:rowId xmlns:a16="http://schemas.microsoft.com/office/drawing/2014/main" val="2445689004"/>
                  </a:ext>
                </a:extLst>
              </a:tr>
            </a:tbl>
          </a:graphicData>
        </a:graphic>
      </p:graphicFrame>
      <p:sp>
        <p:nvSpPr>
          <p:cNvPr id="7" name="手繪多邊形: 圖案 6">
            <a:extLst>
              <a:ext uri="{FF2B5EF4-FFF2-40B4-BE49-F238E27FC236}">
                <a16:creationId xmlns:a16="http://schemas.microsoft.com/office/drawing/2014/main" id="{E9E0F51E-0247-4532-A7A2-4BBA16D7AFB3}"/>
              </a:ext>
            </a:extLst>
          </p:cNvPr>
          <p:cNvSpPr/>
          <p:nvPr/>
        </p:nvSpPr>
        <p:spPr>
          <a:xfrm>
            <a:off x="1287780" y="1504826"/>
            <a:ext cx="5503545" cy="595923"/>
          </a:xfrm>
          <a:custGeom>
            <a:avLst/>
            <a:gdLst>
              <a:gd name="connsiteX0" fmla="*/ 0 w 7360920"/>
              <a:gd name="connsiteY0" fmla="*/ 132843 h 797040"/>
              <a:gd name="connsiteX1" fmla="*/ 132843 w 7360920"/>
              <a:gd name="connsiteY1" fmla="*/ 0 h 797040"/>
              <a:gd name="connsiteX2" fmla="*/ 7228077 w 7360920"/>
              <a:gd name="connsiteY2" fmla="*/ 0 h 797040"/>
              <a:gd name="connsiteX3" fmla="*/ 7360920 w 7360920"/>
              <a:gd name="connsiteY3" fmla="*/ 132843 h 797040"/>
              <a:gd name="connsiteX4" fmla="*/ 7360920 w 7360920"/>
              <a:gd name="connsiteY4" fmla="*/ 664197 h 797040"/>
              <a:gd name="connsiteX5" fmla="*/ 7228077 w 7360920"/>
              <a:gd name="connsiteY5" fmla="*/ 797040 h 797040"/>
              <a:gd name="connsiteX6" fmla="*/ 132843 w 7360920"/>
              <a:gd name="connsiteY6" fmla="*/ 797040 h 797040"/>
              <a:gd name="connsiteX7" fmla="*/ 0 w 7360920"/>
              <a:gd name="connsiteY7" fmla="*/ 664197 h 797040"/>
              <a:gd name="connsiteX8" fmla="*/ 0 w 7360920"/>
              <a:gd name="connsiteY8" fmla="*/ 132843 h 797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360920" h="797040">
                <a:moveTo>
                  <a:pt x="0" y="132843"/>
                </a:moveTo>
                <a:cubicBezTo>
                  <a:pt x="0" y="59476"/>
                  <a:pt x="59476" y="0"/>
                  <a:pt x="132843" y="0"/>
                </a:cubicBezTo>
                <a:lnTo>
                  <a:pt x="7228077" y="0"/>
                </a:lnTo>
                <a:cubicBezTo>
                  <a:pt x="7301444" y="0"/>
                  <a:pt x="7360920" y="59476"/>
                  <a:pt x="7360920" y="132843"/>
                </a:cubicBezTo>
                <a:lnTo>
                  <a:pt x="7360920" y="664197"/>
                </a:lnTo>
                <a:cubicBezTo>
                  <a:pt x="7360920" y="737564"/>
                  <a:pt x="7301444" y="797040"/>
                  <a:pt x="7228077" y="797040"/>
                </a:cubicBezTo>
                <a:lnTo>
                  <a:pt x="132843" y="797040"/>
                </a:lnTo>
                <a:cubicBezTo>
                  <a:pt x="59476" y="797040"/>
                  <a:pt x="0" y="737564"/>
                  <a:pt x="0" y="664197"/>
                </a:cubicBezTo>
                <a:lnTo>
                  <a:pt x="0" y="132843"/>
                </a:lnTo>
                <a:close/>
              </a:path>
            </a:pathLst>
          </a:custGeom>
          <a:effectLst>
            <a:outerShdw blurRad="50800" dist="38100" dir="2700000" algn="tl" rotWithShape="0">
              <a:prstClr val="black">
                <a:alpha val="40000"/>
              </a:prstClr>
            </a:outerShdw>
          </a:effectLst>
        </p:spPr>
        <p:style>
          <a:lnRef idx="2">
            <a:schemeClr val="accent5">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317133" tIns="38908" rIns="317133" bIns="38908" numCol="1" spcCol="1270" anchor="ctr" anchorCtr="0">
            <a:noAutofit/>
          </a:bodyPr>
          <a:lstStyle/>
          <a:p>
            <a:pPr lvl="0"/>
            <a:r>
              <a:rPr lang="en-US" altLang="zh-TW" sz="3200" b="1" dirty="0">
                <a:solidFill>
                  <a:schemeClr val="accent5"/>
                </a:solidFill>
                <a:latin typeface="微軟正黑體" panose="020B0604030504040204" pitchFamily="34" charset="-120"/>
                <a:ea typeface="微軟正黑體" panose="020B0604030504040204" pitchFamily="34" charset="-120"/>
              </a:rPr>
              <a:t>3.</a:t>
            </a:r>
            <a:r>
              <a:rPr lang="zh-TW" altLang="en-US" sz="2400" b="1" dirty="0">
                <a:solidFill>
                  <a:schemeClr val="accent5"/>
                </a:solidFill>
                <a:latin typeface="微軟正黑體" panose="020B0604030504040204" pitchFamily="34" charset="-120"/>
                <a:ea typeface="微軟正黑體" panose="020B0604030504040204" pitchFamily="34" charset="-120"/>
              </a:rPr>
              <a:t> 申請說明</a:t>
            </a:r>
          </a:p>
        </p:txBody>
      </p:sp>
    </p:spTree>
    <p:extLst>
      <p:ext uri="{BB962C8B-B14F-4D97-AF65-F5344CB8AC3E}">
        <p14:creationId xmlns:p14="http://schemas.microsoft.com/office/powerpoint/2010/main" val="26544562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接點 2">
            <a:extLst>
              <a:ext uri="{FF2B5EF4-FFF2-40B4-BE49-F238E27FC236}">
                <a16:creationId xmlns:a16="http://schemas.microsoft.com/office/drawing/2014/main" id="{2602ADEF-398A-4DC0-8F16-8C0D62299A90}"/>
              </a:ext>
            </a:extLst>
          </p:cNvPr>
          <p:cNvCxnSpPr/>
          <p:nvPr/>
        </p:nvCxnSpPr>
        <p:spPr>
          <a:xfrm>
            <a:off x="0" y="0"/>
            <a:ext cx="914400" cy="0"/>
          </a:xfrm>
          <a:prstGeom prst="line">
            <a:avLst/>
          </a:prstGeom>
          <a:ln w="0" cap="flat" cmpd="sng" algn="ctr">
            <a:solidFill>
              <a:srgbClr val="FBFFFF"/>
            </a:solidFill>
            <a:prstDash val="solid"/>
            <a:miter lim="800000"/>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graphicFrame>
        <p:nvGraphicFramePr>
          <p:cNvPr id="8" name="內容版面配置區 7"/>
          <p:cNvGraphicFramePr>
            <a:graphicFrameLocks noGrp="1"/>
          </p:cNvGraphicFramePr>
          <p:nvPr>
            <p:ph idx="1"/>
            <p:extLst>
              <p:ext uri="{D42A27DB-BD31-4B8C-83A1-F6EECF244321}">
                <p14:modId xmlns:p14="http://schemas.microsoft.com/office/powerpoint/2010/main" val="2953718657"/>
              </p:ext>
            </p:extLst>
          </p:nvPr>
        </p:nvGraphicFramePr>
        <p:xfrm>
          <a:off x="5265174" y="2290871"/>
          <a:ext cx="6622026" cy="364023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標題 3"/>
          <p:cNvSpPr txBox="1">
            <a:spLocks/>
          </p:cNvSpPr>
          <p:nvPr/>
        </p:nvSpPr>
        <p:spPr>
          <a:xfrm>
            <a:off x="1925052" y="365125"/>
            <a:ext cx="9428748" cy="1325563"/>
          </a:xfrm>
          <a:prstGeom prst="rect">
            <a:avLst/>
          </a:prstGeom>
        </p:spPr>
        <p:txBody>
          <a:bodyPr vert="horz" lIns="91440" tIns="45720" rIns="91440" bIns="45720" rtlCol="0" anchor="ctr">
            <a:noAutofit/>
          </a:bodyPr>
          <a:lstStyle>
            <a:lvl1pPr algn="r" defTabSz="914400" rtl="0" eaLnBrk="1" latinLnBrk="0" hangingPunct="1">
              <a:lnSpc>
                <a:spcPct val="90000"/>
              </a:lnSpc>
              <a:spcBef>
                <a:spcPct val="0"/>
              </a:spcBef>
              <a:buNone/>
              <a:defRPr sz="5400" b="1" kern="1200">
                <a:solidFill>
                  <a:schemeClr val="tx1"/>
                </a:solidFill>
                <a:latin typeface="微軟正黑體" panose="020B0604030504040204" pitchFamily="34" charset="-120"/>
                <a:ea typeface="微軟正黑體" panose="020B0604030504040204" pitchFamily="34" charset="-120"/>
                <a:cs typeface="+mj-cs"/>
              </a:defRPr>
            </a:lvl1pPr>
          </a:lstStyle>
          <a:p>
            <a:r>
              <a:rPr lang="zh-TW" altLang="en-US" sz="3600" dirty="0">
                <a:solidFill>
                  <a:schemeClr val="accent5">
                    <a:lumMod val="75000"/>
                  </a:schemeClr>
                </a:solidFill>
              </a:rPr>
              <a:t>教育部「學海飛颺</a:t>
            </a:r>
            <a:r>
              <a:rPr lang="en-US" altLang="zh-TW" sz="3600" dirty="0">
                <a:solidFill>
                  <a:schemeClr val="accent5">
                    <a:lumMod val="75000"/>
                  </a:schemeClr>
                </a:solidFill>
              </a:rPr>
              <a:t>/</a:t>
            </a:r>
            <a:r>
              <a:rPr lang="zh-TW" altLang="en-US" sz="3600" dirty="0">
                <a:solidFill>
                  <a:schemeClr val="accent5">
                    <a:lumMod val="75000"/>
                  </a:schemeClr>
                </a:solidFill>
              </a:rPr>
              <a:t>學海惜珠」獎助計畫</a:t>
            </a:r>
          </a:p>
        </p:txBody>
      </p:sp>
      <p:sp>
        <p:nvSpPr>
          <p:cNvPr id="5" name="文字方塊 4"/>
          <p:cNvSpPr txBox="1"/>
          <p:nvPr/>
        </p:nvSpPr>
        <p:spPr>
          <a:xfrm>
            <a:off x="1138647" y="685376"/>
            <a:ext cx="2241884" cy="553998"/>
          </a:xfrm>
          <a:prstGeom prst="rect">
            <a:avLst/>
          </a:prstGeom>
          <a:noFill/>
        </p:spPr>
        <p:txBody>
          <a:bodyPr wrap="square" rtlCol="0">
            <a:spAutoFit/>
          </a:bodyPr>
          <a:lstStyle/>
          <a:p>
            <a:pPr>
              <a:lnSpc>
                <a:spcPts val="1800"/>
              </a:lnSpc>
            </a:pPr>
            <a:r>
              <a:rPr lang="zh-TW" altLang="en-US" sz="2400" b="1" dirty="0">
                <a:solidFill>
                  <a:schemeClr val="bg1"/>
                </a:solidFill>
                <a:latin typeface="微軟正黑體" panose="020B0604030504040204" pitchFamily="34" charset="-120"/>
                <a:ea typeface="微軟正黑體" panose="020B0604030504040204" pitchFamily="34" charset="-120"/>
              </a:rPr>
              <a:t>錢</a:t>
            </a:r>
            <a:endParaRPr lang="en-US" altLang="zh-TW" sz="2400" b="1" dirty="0">
              <a:solidFill>
                <a:schemeClr val="bg1"/>
              </a:solidFill>
              <a:latin typeface="微軟正黑體" panose="020B0604030504040204" pitchFamily="34" charset="-120"/>
              <a:ea typeface="微軟正黑體" panose="020B0604030504040204" pitchFamily="34" charset="-120"/>
            </a:endParaRPr>
          </a:p>
          <a:p>
            <a:pPr>
              <a:lnSpc>
                <a:spcPts val="1800"/>
              </a:lnSpc>
            </a:pPr>
            <a:r>
              <a:rPr lang="zh-TW" altLang="en-US" sz="2400" b="1" dirty="0">
                <a:solidFill>
                  <a:schemeClr val="bg1"/>
                </a:solidFill>
                <a:latin typeface="微軟正黑體" panose="020B0604030504040204" pitchFamily="34" charset="-120"/>
                <a:ea typeface="微軟正黑體" panose="020B0604030504040204" pitchFamily="34" charset="-120"/>
              </a:rPr>
              <a:t>　</a:t>
            </a:r>
            <a:r>
              <a:rPr lang="zh-TW" altLang="en-US" sz="2400" dirty="0">
                <a:solidFill>
                  <a:schemeClr val="accent5"/>
                </a:solidFill>
                <a:latin typeface="微軟正黑體" panose="020B0604030504040204" pitchFamily="34" charset="-120"/>
                <a:ea typeface="微軟正黑體" panose="020B0604030504040204" pitchFamily="34" charset="-120"/>
              </a:rPr>
              <a:t>從哪裡來</a:t>
            </a:r>
          </a:p>
        </p:txBody>
      </p:sp>
      <p:grpSp>
        <p:nvGrpSpPr>
          <p:cNvPr id="2" name="群組 1">
            <a:extLst>
              <a:ext uri="{FF2B5EF4-FFF2-40B4-BE49-F238E27FC236}">
                <a16:creationId xmlns:a16="http://schemas.microsoft.com/office/drawing/2014/main" id="{EE17A778-D000-4095-B35F-8D4598892B09}"/>
              </a:ext>
            </a:extLst>
          </p:cNvPr>
          <p:cNvGrpSpPr/>
          <p:nvPr/>
        </p:nvGrpSpPr>
        <p:grpSpPr>
          <a:xfrm>
            <a:off x="685877" y="2029599"/>
            <a:ext cx="4458055" cy="3901511"/>
            <a:chOff x="466802" y="2029599"/>
            <a:chExt cx="4458055" cy="3901511"/>
          </a:xfrm>
        </p:grpSpPr>
        <p:graphicFrame>
          <p:nvGraphicFramePr>
            <p:cNvPr id="11" name="內容版面配置區 8"/>
            <p:cNvGraphicFramePr>
              <a:graphicFrameLocks/>
            </p:cNvGraphicFramePr>
            <p:nvPr>
              <p:extLst>
                <p:ext uri="{D42A27DB-BD31-4B8C-83A1-F6EECF244321}">
                  <p14:modId xmlns:p14="http://schemas.microsoft.com/office/powerpoint/2010/main" val="1158081926"/>
                </p:ext>
              </p:extLst>
            </p:nvPr>
          </p:nvGraphicFramePr>
          <p:xfrm>
            <a:off x="466802" y="2029599"/>
            <a:ext cx="4458055" cy="3901511"/>
          </p:xfrm>
          <a:graphic>
            <a:graphicData uri="http://schemas.openxmlformats.org/drawingml/2006/chart">
              <c:chart xmlns:c="http://schemas.openxmlformats.org/drawingml/2006/chart" xmlns:r="http://schemas.openxmlformats.org/officeDocument/2006/relationships" r:id="rId8"/>
            </a:graphicData>
          </a:graphic>
        </p:graphicFrame>
        <p:sp>
          <p:nvSpPr>
            <p:cNvPr id="12" name="文字方塊 11"/>
            <p:cNvSpPr txBox="1"/>
            <p:nvPr/>
          </p:nvSpPr>
          <p:spPr>
            <a:xfrm>
              <a:off x="1353960" y="3578984"/>
              <a:ext cx="1165122" cy="984885"/>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zh-TW" altLang="en-US" dirty="0">
                  <a:solidFill>
                    <a:schemeClr val="bg1"/>
                  </a:solidFill>
                  <a:latin typeface="微軟正黑體" panose="020B0604030504040204" pitchFamily="34" charset="-120"/>
                  <a:ea typeface="微軟正黑體" panose="020B0604030504040204" pitchFamily="34" charset="-120"/>
                </a:rPr>
                <a:t>歷年平均班級名次</a:t>
              </a:r>
              <a:endParaRPr lang="en-US" altLang="zh-TW" dirty="0">
                <a:solidFill>
                  <a:schemeClr val="bg1"/>
                </a:solidFill>
                <a:latin typeface="微軟正黑體" panose="020B0604030504040204" pitchFamily="34" charset="-120"/>
                <a:ea typeface="微軟正黑體" panose="020B0604030504040204" pitchFamily="34" charset="-120"/>
              </a:endParaRPr>
            </a:p>
            <a:p>
              <a:pPr algn="ctr"/>
              <a:r>
                <a:rPr lang="en-US" altLang="zh-TW" sz="2200" b="1" dirty="0">
                  <a:solidFill>
                    <a:schemeClr val="bg1"/>
                  </a:solidFill>
                  <a:latin typeface="微軟正黑體" panose="020B0604030504040204" pitchFamily="34" charset="-120"/>
                  <a:ea typeface="微軟正黑體" panose="020B0604030504040204" pitchFamily="34" charset="-120"/>
                </a:rPr>
                <a:t>50%</a:t>
              </a:r>
              <a:endParaRPr lang="zh-TW" altLang="en-US" sz="2200" b="1" dirty="0">
                <a:solidFill>
                  <a:schemeClr val="bg1"/>
                </a:solidFill>
                <a:latin typeface="微軟正黑體" panose="020B0604030504040204" pitchFamily="34" charset="-120"/>
                <a:ea typeface="微軟正黑體" panose="020B0604030504040204" pitchFamily="34" charset="-120"/>
              </a:endParaRPr>
            </a:p>
          </p:txBody>
        </p:sp>
        <p:sp>
          <p:nvSpPr>
            <p:cNvPr id="13" name="文字方塊 12"/>
            <p:cNvSpPr txBox="1"/>
            <p:nvPr/>
          </p:nvSpPr>
          <p:spPr>
            <a:xfrm>
              <a:off x="2881688" y="3578985"/>
              <a:ext cx="1165122" cy="984885"/>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zh-TW" altLang="en-US" dirty="0">
                  <a:solidFill>
                    <a:schemeClr val="bg1"/>
                  </a:solidFill>
                  <a:latin typeface="微軟正黑體" panose="020B0604030504040204" pitchFamily="34" charset="-120"/>
                  <a:ea typeface="微軟正黑體" panose="020B0604030504040204" pitchFamily="34" charset="-120"/>
                </a:rPr>
                <a:t>歷年學業平均成績</a:t>
              </a:r>
              <a:r>
                <a:rPr lang="en-US" altLang="zh-TW" sz="2200" b="1" dirty="0">
                  <a:solidFill>
                    <a:schemeClr val="bg1"/>
                  </a:solidFill>
                  <a:latin typeface="微軟正黑體" panose="020B0604030504040204" pitchFamily="34" charset="-120"/>
                  <a:ea typeface="微軟正黑體" panose="020B0604030504040204" pitchFamily="34" charset="-120"/>
                </a:rPr>
                <a:t>50%</a:t>
              </a:r>
              <a:endParaRPr lang="zh-TW" altLang="en-US" sz="2200" b="1" dirty="0">
                <a:solidFill>
                  <a:schemeClr val="bg1"/>
                </a:solidFill>
                <a:latin typeface="微軟正黑體" panose="020B0604030504040204" pitchFamily="34" charset="-120"/>
                <a:ea typeface="微軟正黑體" panose="020B0604030504040204" pitchFamily="34" charset="-120"/>
              </a:endParaRPr>
            </a:p>
          </p:txBody>
        </p:sp>
      </p:grpSp>
      <p:sp>
        <p:nvSpPr>
          <p:cNvPr id="15" name="加號 14"/>
          <p:cNvSpPr/>
          <p:nvPr/>
        </p:nvSpPr>
        <p:spPr>
          <a:xfrm>
            <a:off x="4628492" y="3488541"/>
            <a:ext cx="984884" cy="984884"/>
          </a:xfrm>
          <a:prstGeom prst="mathPlus">
            <a:avLst/>
          </a:prstGeom>
          <a:gradFill flip="none" rotWithShape="1">
            <a:gsLst>
              <a:gs pos="0">
                <a:srgbClr val="FFC000"/>
              </a:gs>
              <a:gs pos="100000">
                <a:srgbClr val="FFFF00"/>
              </a:gs>
            </a:gsLst>
            <a:lin ang="8100000" scaled="1"/>
            <a:tileRect/>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0" name="手繪多邊形: 圖案 9">
            <a:extLst>
              <a:ext uri="{FF2B5EF4-FFF2-40B4-BE49-F238E27FC236}">
                <a16:creationId xmlns:a16="http://schemas.microsoft.com/office/drawing/2014/main" id="{849157CD-3E3B-4767-8A41-E5303C693418}"/>
              </a:ext>
            </a:extLst>
          </p:cNvPr>
          <p:cNvSpPr/>
          <p:nvPr/>
        </p:nvSpPr>
        <p:spPr>
          <a:xfrm>
            <a:off x="1353960" y="1504826"/>
            <a:ext cx="5503545" cy="595923"/>
          </a:xfrm>
          <a:custGeom>
            <a:avLst/>
            <a:gdLst>
              <a:gd name="connsiteX0" fmla="*/ 0 w 7360920"/>
              <a:gd name="connsiteY0" fmla="*/ 132843 h 797040"/>
              <a:gd name="connsiteX1" fmla="*/ 132843 w 7360920"/>
              <a:gd name="connsiteY1" fmla="*/ 0 h 797040"/>
              <a:gd name="connsiteX2" fmla="*/ 7228077 w 7360920"/>
              <a:gd name="connsiteY2" fmla="*/ 0 h 797040"/>
              <a:gd name="connsiteX3" fmla="*/ 7360920 w 7360920"/>
              <a:gd name="connsiteY3" fmla="*/ 132843 h 797040"/>
              <a:gd name="connsiteX4" fmla="*/ 7360920 w 7360920"/>
              <a:gd name="connsiteY4" fmla="*/ 664197 h 797040"/>
              <a:gd name="connsiteX5" fmla="*/ 7228077 w 7360920"/>
              <a:gd name="connsiteY5" fmla="*/ 797040 h 797040"/>
              <a:gd name="connsiteX6" fmla="*/ 132843 w 7360920"/>
              <a:gd name="connsiteY6" fmla="*/ 797040 h 797040"/>
              <a:gd name="connsiteX7" fmla="*/ 0 w 7360920"/>
              <a:gd name="connsiteY7" fmla="*/ 664197 h 797040"/>
              <a:gd name="connsiteX8" fmla="*/ 0 w 7360920"/>
              <a:gd name="connsiteY8" fmla="*/ 132843 h 797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360920" h="797040">
                <a:moveTo>
                  <a:pt x="0" y="132843"/>
                </a:moveTo>
                <a:cubicBezTo>
                  <a:pt x="0" y="59476"/>
                  <a:pt x="59476" y="0"/>
                  <a:pt x="132843" y="0"/>
                </a:cubicBezTo>
                <a:lnTo>
                  <a:pt x="7228077" y="0"/>
                </a:lnTo>
                <a:cubicBezTo>
                  <a:pt x="7301444" y="0"/>
                  <a:pt x="7360920" y="59476"/>
                  <a:pt x="7360920" y="132843"/>
                </a:cubicBezTo>
                <a:lnTo>
                  <a:pt x="7360920" y="664197"/>
                </a:lnTo>
                <a:cubicBezTo>
                  <a:pt x="7360920" y="737564"/>
                  <a:pt x="7301444" y="797040"/>
                  <a:pt x="7228077" y="797040"/>
                </a:cubicBezTo>
                <a:lnTo>
                  <a:pt x="132843" y="797040"/>
                </a:lnTo>
                <a:cubicBezTo>
                  <a:pt x="59476" y="797040"/>
                  <a:pt x="0" y="737564"/>
                  <a:pt x="0" y="664197"/>
                </a:cubicBezTo>
                <a:lnTo>
                  <a:pt x="0" y="132843"/>
                </a:lnTo>
                <a:close/>
              </a:path>
            </a:pathLst>
          </a:custGeom>
          <a:effectLst>
            <a:outerShdw blurRad="50800" dist="38100" dir="2700000" algn="tl" rotWithShape="0">
              <a:prstClr val="black">
                <a:alpha val="40000"/>
              </a:prstClr>
            </a:outerShdw>
          </a:effectLst>
        </p:spPr>
        <p:style>
          <a:lnRef idx="2">
            <a:schemeClr val="accent5">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317133" tIns="38908" rIns="317133" bIns="38908" numCol="1" spcCol="1270" anchor="ctr" anchorCtr="0">
            <a:noAutofit/>
          </a:bodyPr>
          <a:lstStyle/>
          <a:p>
            <a:pPr lvl="0"/>
            <a:r>
              <a:rPr lang="en-US" altLang="zh-TW" sz="3200" b="1" dirty="0">
                <a:solidFill>
                  <a:schemeClr val="accent5"/>
                </a:solidFill>
                <a:latin typeface="微軟正黑體" panose="020B0604030504040204" pitchFamily="34" charset="-120"/>
                <a:ea typeface="微軟正黑體" panose="020B0604030504040204" pitchFamily="34" charset="-120"/>
              </a:rPr>
              <a:t>4.</a:t>
            </a:r>
            <a:r>
              <a:rPr lang="zh-TW" altLang="en-US" sz="2400" b="1" dirty="0">
                <a:solidFill>
                  <a:schemeClr val="accent5"/>
                </a:solidFill>
                <a:latin typeface="微軟正黑體" panose="020B0604030504040204" pitchFamily="34" charset="-120"/>
                <a:ea typeface="微軟正黑體" panose="020B0604030504040204" pitchFamily="34" charset="-120"/>
              </a:rPr>
              <a:t>「</a:t>
            </a:r>
            <a:r>
              <a:rPr lang="zh-TW" altLang="en-US" sz="2400" b="1" dirty="0">
                <a:solidFill>
                  <a:schemeClr val="accent1"/>
                </a:solidFill>
                <a:latin typeface="微軟正黑體" panose="020B0604030504040204" pitchFamily="34" charset="-120"/>
                <a:ea typeface="微軟正黑體" panose="020B0604030504040204" pitchFamily="34" charset="-120"/>
              </a:rPr>
              <a:t>學海飛颺</a:t>
            </a:r>
            <a:r>
              <a:rPr lang="zh-TW" altLang="en-US" sz="2400" b="1" dirty="0">
                <a:solidFill>
                  <a:schemeClr val="accent5"/>
                </a:solidFill>
                <a:latin typeface="微軟正黑體" panose="020B0604030504040204" pitchFamily="34" charset="-120"/>
                <a:ea typeface="微軟正黑體" panose="020B0604030504040204" pitchFamily="34" charset="-120"/>
              </a:rPr>
              <a:t>」計畫成績採計方式</a:t>
            </a:r>
          </a:p>
        </p:txBody>
      </p:sp>
    </p:spTree>
    <p:extLst>
      <p:ext uri="{BB962C8B-B14F-4D97-AF65-F5344CB8AC3E}">
        <p14:creationId xmlns:p14="http://schemas.microsoft.com/office/powerpoint/2010/main" val="17572929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接點 2">
            <a:extLst>
              <a:ext uri="{FF2B5EF4-FFF2-40B4-BE49-F238E27FC236}">
                <a16:creationId xmlns:a16="http://schemas.microsoft.com/office/drawing/2014/main" id="{E2A206CD-66ED-4657-8A40-A0FC39BAF2F6}"/>
              </a:ext>
            </a:extLst>
          </p:cNvPr>
          <p:cNvCxnSpPr/>
          <p:nvPr/>
        </p:nvCxnSpPr>
        <p:spPr>
          <a:xfrm>
            <a:off x="0" y="0"/>
            <a:ext cx="914400" cy="0"/>
          </a:xfrm>
          <a:prstGeom prst="line">
            <a:avLst/>
          </a:prstGeom>
          <a:ln w="0" cap="flat" cmpd="sng" algn="ctr">
            <a:solidFill>
              <a:srgbClr val="FBFFFF"/>
            </a:solidFill>
            <a:prstDash val="solid"/>
            <a:miter lim="800000"/>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10" name="矩形: 剪去對角角落 9">
            <a:extLst>
              <a:ext uri="{FF2B5EF4-FFF2-40B4-BE49-F238E27FC236}">
                <a16:creationId xmlns:a16="http://schemas.microsoft.com/office/drawing/2014/main" id="{2E68E1BC-3765-41BA-923A-3547EED211A8}"/>
              </a:ext>
            </a:extLst>
          </p:cNvPr>
          <p:cNvSpPr/>
          <p:nvPr/>
        </p:nvSpPr>
        <p:spPr>
          <a:xfrm>
            <a:off x="1671460" y="1892457"/>
            <a:ext cx="8849080" cy="1474723"/>
          </a:xfrm>
          <a:prstGeom prst="snip2DiagRect">
            <a:avLst>
              <a:gd name="adj1" fmla="val 0"/>
              <a:gd name="adj2" fmla="val 12190"/>
            </a:avLst>
          </a:prstGeom>
          <a:solidFill>
            <a:schemeClr val="accent2">
              <a:lumMod val="20000"/>
              <a:lumOff val="80000"/>
            </a:schemeClr>
          </a:solidFill>
          <a:ln w="952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6" name="標題 3"/>
          <p:cNvSpPr txBox="1">
            <a:spLocks/>
          </p:cNvSpPr>
          <p:nvPr/>
        </p:nvSpPr>
        <p:spPr>
          <a:xfrm>
            <a:off x="1925052" y="365125"/>
            <a:ext cx="9428748" cy="1325563"/>
          </a:xfrm>
          <a:prstGeom prst="rect">
            <a:avLst/>
          </a:prstGeom>
        </p:spPr>
        <p:txBody>
          <a:bodyPr vert="horz" lIns="91440" tIns="45720" rIns="91440" bIns="45720" rtlCol="0" anchor="ctr">
            <a:noAutofit/>
          </a:bodyPr>
          <a:lstStyle>
            <a:lvl1pPr algn="r" defTabSz="914400" rtl="0" eaLnBrk="1" latinLnBrk="0" hangingPunct="1">
              <a:lnSpc>
                <a:spcPct val="90000"/>
              </a:lnSpc>
              <a:spcBef>
                <a:spcPct val="0"/>
              </a:spcBef>
              <a:buNone/>
              <a:defRPr sz="5400" b="1" kern="1200">
                <a:solidFill>
                  <a:schemeClr val="tx1"/>
                </a:solidFill>
                <a:latin typeface="微軟正黑體" panose="020B0604030504040204" pitchFamily="34" charset="-120"/>
                <a:ea typeface="微軟正黑體" panose="020B0604030504040204" pitchFamily="34" charset="-120"/>
                <a:cs typeface="+mj-cs"/>
              </a:defRPr>
            </a:lvl1pPr>
          </a:lstStyle>
          <a:p>
            <a:r>
              <a:rPr lang="zh-TW" altLang="en-US" sz="3600" dirty="0">
                <a:solidFill>
                  <a:schemeClr val="accent5">
                    <a:lumMod val="75000"/>
                  </a:schemeClr>
                </a:solidFill>
              </a:rPr>
              <a:t>教育部「學海飛颺</a:t>
            </a:r>
            <a:r>
              <a:rPr lang="en-US" altLang="zh-TW" sz="3600" dirty="0">
                <a:solidFill>
                  <a:schemeClr val="accent5">
                    <a:lumMod val="75000"/>
                  </a:schemeClr>
                </a:solidFill>
              </a:rPr>
              <a:t>/</a:t>
            </a:r>
            <a:r>
              <a:rPr lang="zh-TW" altLang="en-US" sz="3600" dirty="0">
                <a:solidFill>
                  <a:schemeClr val="accent5">
                    <a:lumMod val="75000"/>
                  </a:schemeClr>
                </a:solidFill>
              </a:rPr>
              <a:t>學海惜珠」獎助計畫</a:t>
            </a:r>
          </a:p>
        </p:txBody>
      </p:sp>
      <p:sp>
        <p:nvSpPr>
          <p:cNvPr id="8" name="文字方塊 7"/>
          <p:cNvSpPr txBox="1"/>
          <p:nvPr/>
        </p:nvSpPr>
        <p:spPr>
          <a:xfrm>
            <a:off x="1138647" y="685376"/>
            <a:ext cx="2241884" cy="553998"/>
          </a:xfrm>
          <a:prstGeom prst="rect">
            <a:avLst/>
          </a:prstGeom>
          <a:noFill/>
        </p:spPr>
        <p:txBody>
          <a:bodyPr wrap="square" rtlCol="0">
            <a:spAutoFit/>
          </a:bodyPr>
          <a:lstStyle/>
          <a:p>
            <a:pPr>
              <a:lnSpc>
                <a:spcPts val="1800"/>
              </a:lnSpc>
            </a:pPr>
            <a:r>
              <a:rPr lang="zh-TW" altLang="en-US" sz="2400" b="1" dirty="0">
                <a:solidFill>
                  <a:schemeClr val="bg1"/>
                </a:solidFill>
                <a:latin typeface="微軟正黑體" panose="020B0604030504040204" pitchFamily="34" charset="-120"/>
                <a:ea typeface="微軟正黑體" panose="020B0604030504040204" pitchFamily="34" charset="-120"/>
              </a:rPr>
              <a:t>錢</a:t>
            </a:r>
            <a:endParaRPr lang="en-US" altLang="zh-TW" sz="2400" b="1" dirty="0">
              <a:solidFill>
                <a:schemeClr val="bg1"/>
              </a:solidFill>
              <a:latin typeface="微軟正黑體" panose="020B0604030504040204" pitchFamily="34" charset="-120"/>
              <a:ea typeface="微軟正黑體" panose="020B0604030504040204" pitchFamily="34" charset="-120"/>
            </a:endParaRPr>
          </a:p>
          <a:p>
            <a:pPr>
              <a:lnSpc>
                <a:spcPts val="1800"/>
              </a:lnSpc>
            </a:pPr>
            <a:r>
              <a:rPr lang="zh-TW" altLang="en-US" sz="2400" b="1" dirty="0">
                <a:solidFill>
                  <a:schemeClr val="bg1"/>
                </a:solidFill>
                <a:latin typeface="微軟正黑體" panose="020B0604030504040204" pitchFamily="34" charset="-120"/>
                <a:ea typeface="微軟正黑體" panose="020B0604030504040204" pitchFamily="34" charset="-120"/>
              </a:rPr>
              <a:t>　</a:t>
            </a:r>
            <a:r>
              <a:rPr lang="zh-TW" altLang="en-US" sz="2400" dirty="0">
                <a:solidFill>
                  <a:schemeClr val="accent5"/>
                </a:solidFill>
                <a:latin typeface="微軟正黑體" panose="020B0604030504040204" pitchFamily="34" charset="-120"/>
                <a:ea typeface="微軟正黑體" panose="020B0604030504040204" pitchFamily="34" charset="-120"/>
              </a:rPr>
              <a:t>從哪裡來</a:t>
            </a:r>
          </a:p>
        </p:txBody>
      </p:sp>
      <p:graphicFrame>
        <p:nvGraphicFramePr>
          <p:cNvPr id="4" name="內容版面配置區 3"/>
          <p:cNvGraphicFramePr>
            <a:graphicFrameLocks noGrp="1"/>
          </p:cNvGraphicFramePr>
          <p:nvPr>
            <p:ph idx="1"/>
            <p:extLst>
              <p:ext uri="{D42A27DB-BD31-4B8C-83A1-F6EECF244321}">
                <p14:modId xmlns:p14="http://schemas.microsoft.com/office/powerpoint/2010/main" val="4214094200"/>
              </p:ext>
            </p:extLst>
          </p:nvPr>
        </p:nvGraphicFramePr>
        <p:xfrm>
          <a:off x="973394" y="3443941"/>
          <a:ext cx="10380406" cy="5959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資料庫圖表 4"/>
          <p:cNvGraphicFramePr/>
          <p:nvPr>
            <p:extLst>
              <p:ext uri="{D42A27DB-BD31-4B8C-83A1-F6EECF244321}">
                <p14:modId xmlns:p14="http://schemas.microsoft.com/office/powerpoint/2010/main" val="1459590668"/>
              </p:ext>
            </p:extLst>
          </p:nvPr>
        </p:nvGraphicFramePr>
        <p:xfrm>
          <a:off x="1212518" y="4137313"/>
          <a:ext cx="2005780" cy="75796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11" name="資料庫圖表 10"/>
          <p:cNvGraphicFramePr/>
          <p:nvPr>
            <p:extLst>
              <p:ext uri="{D42A27DB-BD31-4B8C-83A1-F6EECF244321}">
                <p14:modId xmlns:p14="http://schemas.microsoft.com/office/powerpoint/2010/main" val="4126052763"/>
              </p:ext>
            </p:extLst>
          </p:nvPr>
        </p:nvGraphicFramePr>
        <p:xfrm>
          <a:off x="3518183" y="4131293"/>
          <a:ext cx="2005780" cy="2232958"/>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graphicFrame>
        <p:nvGraphicFramePr>
          <p:cNvPr id="12" name="資料庫圖表 11"/>
          <p:cNvGraphicFramePr/>
          <p:nvPr>
            <p:extLst>
              <p:ext uri="{D42A27DB-BD31-4B8C-83A1-F6EECF244321}">
                <p14:modId xmlns:p14="http://schemas.microsoft.com/office/powerpoint/2010/main" val="527203232"/>
              </p:ext>
            </p:extLst>
          </p:nvPr>
        </p:nvGraphicFramePr>
        <p:xfrm>
          <a:off x="5636536" y="4116626"/>
          <a:ext cx="2005780" cy="1393700"/>
        </p:xfrm>
        <a:graphic>
          <a:graphicData uri="http://schemas.openxmlformats.org/drawingml/2006/diagram">
            <dgm:relIds xmlns:dgm="http://schemas.openxmlformats.org/drawingml/2006/diagram" xmlns:r="http://schemas.openxmlformats.org/officeDocument/2006/relationships" r:dm="rId18" r:lo="rId19" r:qs="rId20" r:cs="rId21"/>
          </a:graphicData>
        </a:graphic>
      </p:graphicFrame>
      <p:graphicFrame>
        <p:nvGraphicFramePr>
          <p:cNvPr id="13" name="資料庫圖表 12"/>
          <p:cNvGraphicFramePr/>
          <p:nvPr>
            <p:extLst>
              <p:ext uri="{D42A27DB-BD31-4B8C-83A1-F6EECF244321}">
                <p14:modId xmlns:p14="http://schemas.microsoft.com/office/powerpoint/2010/main" val="1434400609"/>
              </p:ext>
            </p:extLst>
          </p:nvPr>
        </p:nvGraphicFramePr>
        <p:xfrm>
          <a:off x="8090181" y="4131292"/>
          <a:ext cx="2705638" cy="2528125"/>
        </p:xfrm>
        <a:graphic>
          <a:graphicData uri="http://schemas.openxmlformats.org/drawingml/2006/diagram">
            <dgm:relIds xmlns:dgm="http://schemas.openxmlformats.org/drawingml/2006/diagram" xmlns:r="http://schemas.openxmlformats.org/officeDocument/2006/relationships" r:dm="rId23" r:lo="rId24" r:qs="rId25" r:cs="rId26"/>
          </a:graphicData>
        </a:graphic>
      </p:graphicFrame>
      <p:sp>
        <p:nvSpPr>
          <p:cNvPr id="15" name="手繪多邊形: 圖案 14">
            <a:extLst>
              <a:ext uri="{FF2B5EF4-FFF2-40B4-BE49-F238E27FC236}">
                <a16:creationId xmlns:a16="http://schemas.microsoft.com/office/drawing/2014/main" id="{1B287A89-F018-44E6-A5DC-116FC17132DA}"/>
              </a:ext>
            </a:extLst>
          </p:cNvPr>
          <p:cNvSpPr/>
          <p:nvPr/>
        </p:nvSpPr>
        <p:spPr>
          <a:xfrm>
            <a:off x="1212518" y="1415016"/>
            <a:ext cx="5503545" cy="595923"/>
          </a:xfrm>
          <a:custGeom>
            <a:avLst/>
            <a:gdLst>
              <a:gd name="connsiteX0" fmla="*/ 0 w 7360920"/>
              <a:gd name="connsiteY0" fmla="*/ 132843 h 797040"/>
              <a:gd name="connsiteX1" fmla="*/ 132843 w 7360920"/>
              <a:gd name="connsiteY1" fmla="*/ 0 h 797040"/>
              <a:gd name="connsiteX2" fmla="*/ 7228077 w 7360920"/>
              <a:gd name="connsiteY2" fmla="*/ 0 h 797040"/>
              <a:gd name="connsiteX3" fmla="*/ 7360920 w 7360920"/>
              <a:gd name="connsiteY3" fmla="*/ 132843 h 797040"/>
              <a:gd name="connsiteX4" fmla="*/ 7360920 w 7360920"/>
              <a:gd name="connsiteY4" fmla="*/ 664197 h 797040"/>
              <a:gd name="connsiteX5" fmla="*/ 7228077 w 7360920"/>
              <a:gd name="connsiteY5" fmla="*/ 797040 h 797040"/>
              <a:gd name="connsiteX6" fmla="*/ 132843 w 7360920"/>
              <a:gd name="connsiteY6" fmla="*/ 797040 h 797040"/>
              <a:gd name="connsiteX7" fmla="*/ 0 w 7360920"/>
              <a:gd name="connsiteY7" fmla="*/ 664197 h 797040"/>
              <a:gd name="connsiteX8" fmla="*/ 0 w 7360920"/>
              <a:gd name="connsiteY8" fmla="*/ 132843 h 797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360920" h="797040">
                <a:moveTo>
                  <a:pt x="0" y="132843"/>
                </a:moveTo>
                <a:cubicBezTo>
                  <a:pt x="0" y="59476"/>
                  <a:pt x="59476" y="0"/>
                  <a:pt x="132843" y="0"/>
                </a:cubicBezTo>
                <a:lnTo>
                  <a:pt x="7228077" y="0"/>
                </a:lnTo>
                <a:cubicBezTo>
                  <a:pt x="7301444" y="0"/>
                  <a:pt x="7360920" y="59476"/>
                  <a:pt x="7360920" y="132843"/>
                </a:cubicBezTo>
                <a:lnTo>
                  <a:pt x="7360920" y="664197"/>
                </a:lnTo>
                <a:cubicBezTo>
                  <a:pt x="7360920" y="737564"/>
                  <a:pt x="7301444" y="797040"/>
                  <a:pt x="7228077" y="797040"/>
                </a:cubicBezTo>
                <a:lnTo>
                  <a:pt x="132843" y="797040"/>
                </a:lnTo>
                <a:cubicBezTo>
                  <a:pt x="59476" y="797040"/>
                  <a:pt x="0" y="737564"/>
                  <a:pt x="0" y="664197"/>
                </a:cubicBezTo>
                <a:lnTo>
                  <a:pt x="0" y="132843"/>
                </a:lnTo>
                <a:close/>
              </a:path>
            </a:pathLst>
          </a:custGeom>
          <a:effectLst>
            <a:outerShdw blurRad="50800" dist="38100" dir="2700000" algn="tl" rotWithShape="0">
              <a:prstClr val="black">
                <a:alpha val="40000"/>
              </a:prstClr>
            </a:outerShdw>
          </a:effectLst>
        </p:spPr>
        <p:style>
          <a:lnRef idx="2">
            <a:schemeClr val="accent5">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317133" tIns="38908" rIns="317133" bIns="38908" numCol="1" spcCol="1270" anchor="ctr" anchorCtr="0">
            <a:noAutofit/>
          </a:bodyPr>
          <a:lstStyle/>
          <a:p>
            <a:pPr lvl="0"/>
            <a:r>
              <a:rPr lang="en-US" altLang="zh-TW" sz="3200" b="1" dirty="0">
                <a:solidFill>
                  <a:schemeClr val="accent5"/>
                </a:solidFill>
                <a:latin typeface="微軟正黑體" panose="020B0604030504040204" pitchFamily="34" charset="-120"/>
                <a:ea typeface="微軟正黑體" panose="020B0604030504040204" pitchFamily="34" charset="-120"/>
              </a:rPr>
              <a:t>5.</a:t>
            </a:r>
            <a:r>
              <a:rPr lang="zh-TW" altLang="en-US" sz="2400" b="1" dirty="0">
                <a:solidFill>
                  <a:schemeClr val="accent5"/>
                </a:solidFill>
                <a:latin typeface="微軟正黑體" panose="020B0604030504040204" pitchFamily="34" charset="-120"/>
                <a:ea typeface="微軟正黑體" panose="020B0604030504040204" pitchFamily="34" charset="-120"/>
              </a:rPr>
              <a:t> 申請流程</a:t>
            </a:r>
          </a:p>
        </p:txBody>
      </p:sp>
      <p:sp>
        <p:nvSpPr>
          <p:cNvPr id="2" name="文字方塊 1">
            <a:extLst>
              <a:ext uri="{FF2B5EF4-FFF2-40B4-BE49-F238E27FC236}">
                <a16:creationId xmlns:a16="http://schemas.microsoft.com/office/drawing/2014/main" id="{099B213E-A95B-421D-BD2E-4C835A4DCC40}"/>
              </a:ext>
            </a:extLst>
          </p:cNvPr>
          <p:cNvSpPr txBox="1"/>
          <p:nvPr/>
        </p:nvSpPr>
        <p:spPr>
          <a:xfrm>
            <a:off x="1958608" y="2036106"/>
            <a:ext cx="8309517" cy="1307474"/>
          </a:xfrm>
          <a:prstGeom prst="rect">
            <a:avLst/>
          </a:prstGeom>
          <a:noFill/>
        </p:spPr>
        <p:txBody>
          <a:bodyPr wrap="square" rtlCol="0">
            <a:spAutoFit/>
          </a:bodyPr>
          <a:lstStyle/>
          <a:p>
            <a:pPr marL="171450" indent="-171450">
              <a:lnSpc>
                <a:spcPts val="1600"/>
              </a:lnSpc>
              <a:buFont typeface="Wingdings" panose="05000000000000000000" pitchFamily="2" charset="2"/>
              <a:buChar char="u"/>
            </a:pPr>
            <a:r>
              <a:rPr lang="zh-TW" altLang="en-US" sz="1200" dirty="0">
                <a:solidFill>
                  <a:schemeClr val="accent2">
                    <a:lumMod val="50000"/>
                  </a:schemeClr>
                </a:solidFill>
                <a:latin typeface="微軟正黑體" panose="020B0604030504040204" pitchFamily="34" charset="-120"/>
                <a:ea typeface="微軟正黑體" panose="020B0604030504040204" pitchFamily="34" charset="-120"/>
              </a:rPr>
              <a:t>通過交換生甄選，至國外合作學校</a:t>
            </a:r>
            <a:r>
              <a:rPr lang="en-US" altLang="zh-TW" sz="1200" dirty="0">
                <a:solidFill>
                  <a:schemeClr val="accent2">
                    <a:lumMod val="50000"/>
                  </a:schemeClr>
                </a:solidFill>
                <a:latin typeface="微軟正黑體" panose="020B0604030504040204" pitchFamily="34" charset="-120"/>
                <a:ea typeface="微軟正黑體" panose="020B0604030504040204" pitchFamily="34" charset="-120"/>
              </a:rPr>
              <a:t>(</a:t>
            </a:r>
            <a:r>
              <a:rPr lang="zh-TW" altLang="en-US" sz="1200" dirty="0">
                <a:solidFill>
                  <a:schemeClr val="accent2">
                    <a:lumMod val="50000"/>
                  </a:schemeClr>
                </a:solidFill>
                <a:latin typeface="微軟正黑體" panose="020B0604030504040204" pitchFamily="34" charset="-120"/>
                <a:ea typeface="微軟正黑體" panose="020B0604030504040204" pitchFamily="34" charset="-120"/>
              </a:rPr>
              <a:t>不含大陸及港、澳地區</a:t>
            </a:r>
            <a:r>
              <a:rPr lang="en-US" altLang="zh-TW" sz="1200" dirty="0">
                <a:solidFill>
                  <a:schemeClr val="accent2">
                    <a:lumMod val="50000"/>
                  </a:schemeClr>
                </a:solidFill>
                <a:latin typeface="微軟正黑體" panose="020B0604030504040204" pitchFamily="34" charset="-120"/>
                <a:ea typeface="微軟正黑體" panose="020B0604030504040204" pitchFamily="34" charset="-120"/>
              </a:rPr>
              <a:t>)</a:t>
            </a:r>
            <a:r>
              <a:rPr lang="zh-TW" altLang="en-US" sz="1200" dirty="0">
                <a:solidFill>
                  <a:schemeClr val="accent2">
                    <a:lumMod val="50000"/>
                  </a:schemeClr>
                </a:solidFill>
                <a:latin typeface="微軟正黑體" panose="020B0604030504040204" pitchFamily="34" charset="-120"/>
                <a:ea typeface="微軟正黑體" panose="020B0604030504040204" pitchFamily="34" charset="-120"/>
              </a:rPr>
              <a:t>交換。</a:t>
            </a:r>
          </a:p>
          <a:p>
            <a:pPr marL="171450" indent="-171450">
              <a:lnSpc>
                <a:spcPts val="1600"/>
              </a:lnSpc>
              <a:buFont typeface="Wingdings" panose="05000000000000000000" pitchFamily="2" charset="2"/>
              <a:buChar char="u"/>
            </a:pPr>
            <a:r>
              <a:rPr lang="zh-TW" altLang="en-US" sz="1200" dirty="0">
                <a:solidFill>
                  <a:schemeClr val="accent2">
                    <a:lumMod val="50000"/>
                  </a:schemeClr>
                </a:solidFill>
                <a:latin typeface="微軟正黑體" panose="020B0604030504040204" pitchFamily="34" charset="-120"/>
                <a:ea typeface="微軟正黑體" panose="020B0604030504040204" pitchFamily="34" charset="-120"/>
              </a:rPr>
              <a:t>具中華民國國籍，在臺灣有戶籍</a:t>
            </a:r>
            <a:r>
              <a:rPr lang="en-US" altLang="zh-TW" sz="1200" dirty="0">
                <a:solidFill>
                  <a:schemeClr val="accent2">
                    <a:lumMod val="50000"/>
                  </a:schemeClr>
                </a:solidFill>
                <a:latin typeface="微軟正黑體" panose="020B0604030504040204" pitchFamily="34" charset="-120"/>
                <a:ea typeface="微軟正黑體" panose="020B0604030504040204" pitchFamily="34" charset="-120"/>
              </a:rPr>
              <a:t>(</a:t>
            </a:r>
            <a:r>
              <a:rPr lang="zh-TW" altLang="en-US" sz="1200" dirty="0">
                <a:solidFill>
                  <a:schemeClr val="accent2">
                    <a:lumMod val="50000"/>
                  </a:schemeClr>
                </a:solidFill>
                <a:latin typeface="微軟正黑體" panose="020B0604030504040204" pitchFamily="34" charset="-120"/>
                <a:ea typeface="微軟正黑體" panose="020B0604030504040204" pitchFamily="34" charset="-120"/>
              </a:rPr>
              <a:t>須以中華民國護照</a:t>
            </a:r>
            <a:r>
              <a:rPr lang="zh-TW" altLang="en-US" sz="1200" dirty="0">
                <a:latin typeface="微軟正黑體" panose="020B0604030504040204" pitchFamily="34" charset="-120"/>
                <a:ea typeface="微軟正黑體" panose="020B0604030504040204" pitchFamily="34" charset="-120"/>
              </a:rPr>
              <a:t>入境研修國家</a:t>
            </a:r>
            <a:r>
              <a:rPr lang="en-US" altLang="zh-TW" sz="1200" dirty="0">
                <a:solidFill>
                  <a:schemeClr val="accent2">
                    <a:lumMod val="50000"/>
                  </a:schemeClr>
                </a:solidFill>
                <a:latin typeface="微軟正黑體" panose="020B0604030504040204" pitchFamily="34" charset="-120"/>
                <a:ea typeface="微軟正黑體" panose="020B0604030504040204" pitchFamily="34" charset="-120"/>
              </a:rPr>
              <a:t>)</a:t>
            </a:r>
            <a:r>
              <a:rPr lang="zh-TW" altLang="en-US" sz="1200" dirty="0">
                <a:solidFill>
                  <a:schemeClr val="accent2">
                    <a:lumMod val="50000"/>
                  </a:schemeClr>
                </a:solidFill>
                <a:latin typeface="微軟正黑體" panose="020B0604030504040204" pitchFamily="34" charset="-120"/>
                <a:ea typeface="微軟正黑體" panose="020B0604030504040204" pitchFamily="34" charset="-120"/>
              </a:rPr>
              <a:t>。</a:t>
            </a:r>
          </a:p>
          <a:p>
            <a:pPr marL="171450" indent="-171450">
              <a:lnSpc>
                <a:spcPts val="1600"/>
              </a:lnSpc>
              <a:buFont typeface="Wingdings" panose="05000000000000000000" pitchFamily="2" charset="2"/>
              <a:buChar char="u"/>
            </a:pPr>
            <a:r>
              <a:rPr lang="zh-TW" altLang="en-US" sz="1200" dirty="0">
                <a:solidFill>
                  <a:schemeClr val="accent2">
                    <a:lumMod val="50000"/>
                  </a:schemeClr>
                </a:solidFill>
                <a:latin typeface="微軟正黑體" panose="020B0604030504040204" pitchFamily="34" charset="-120"/>
                <a:ea typeface="微軟正黑體" panose="020B0604030504040204" pitchFamily="34" charset="-120"/>
              </a:rPr>
              <a:t>僅</a:t>
            </a:r>
            <a:r>
              <a:rPr lang="en-US" altLang="zh-TW" sz="1200" dirty="0">
                <a:solidFill>
                  <a:schemeClr val="accent2">
                    <a:lumMod val="50000"/>
                  </a:schemeClr>
                </a:solidFill>
                <a:latin typeface="微軟正黑體" panose="020B0604030504040204" pitchFamily="34" charset="-120"/>
                <a:ea typeface="微軟正黑體" panose="020B0604030504040204" pitchFamily="34" charset="-120"/>
              </a:rPr>
              <a:t>11</a:t>
            </a:r>
            <a:r>
              <a:rPr lang="zh-TW" altLang="en-US" sz="1200" dirty="0">
                <a:solidFill>
                  <a:schemeClr val="accent2">
                    <a:lumMod val="50000"/>
                  </a:schemeClr>
                </a:solidFill>
                <a:latin typeface="微軟正黑體" panose="020B0604030504040204" pitchFamily="34" charset="-120"/>
                <a:ea typeface="微軟正黑體" panose="020B0604030504040204" pitchFamily="34" charset="-120"/>
              </a:rPr>
              <a:t>月申請並錄取之交換生可申請。</a:t>
            </a:r>
          </a:p>
          <a:p>
            <a:pPr marL="171450" indent="-171450">
              <a:lnSpc>
                <a:spcPts val="1600"/>
              </a:lnSpc>
              <a:buFont typeface="Wingdings" panose="05000000000000000000" pitchFamily="2" charset="2"/>
              <a:buChar char="u"/>
            </a:pPr>
            <a:r>
              <a:rPr lang="zh-TW" altLang="en-US" sz="1200" dirty="0">
                <a:solidFill>
                  <a:schemeClr val="accent2">
                    <a:lumMod val="50000"/>
                  </a:schemeClr>
                </a:solidFill>
                <a:latin typeface="微軟正黑體" panose="020B0604030504040204" pitchFamily="34" charset="-120"/>
                <a:ea typeface="微軟正黑體" panose="020B0604030504040204" pitchFamily="34" charset="-120"/>
              </a:rPr>
              <a:t>同一教育階段，學海系列計畫只補助一次。</a:t>
            </a:r>
          </a:p>
          <a:p>
            <a:pPr marL="171450" indent="-171450">
              <a:lnSpc>
                <a:spcPts val="1600"/>
              </a:lnSpc>
              <a:buFont typeface="Wingdings" panose="05000000000000000000" pitchFamily="2" charset="2"/>
              <a:buChar char="u"/>
            </a:pPr>
            <a:r>
              <a:rPr lang="zh-TW" altLang="en-US" sz="1200" dirty="0">
                <a:solidFill>
                  <a:schemeClr val="accent2">
                    <a:lumMod val="50000"/>
                  </a:schemeClr>
                </a:solidFill>
                <a:latin typeface="微軟正黑體" panose="020B0604030504040204" pitchFamily="34" charset="-120"/>
                <a:ea typeface="微軟正黑體" panose="020B0604030504040204" pitchFamily="34" charset="-120"/>
              </a:rPr>
              <a:t>不得領取我國政府之其他出國補助。</a:t>
            </a:r>
          </a:p>
          <a:p>
            <a:pPr marL="171450" indent="-171450">
              <a:lnSpc>
                <a:spcPts val="1600"/>
              </a:lnSpc>
              <a:buFont typeface="Wingdings" panose="05000000000000000000" pitchFamily="2" charset="2"/>
              <a:buChar char="u"/>
            </a:pPr>
            <a:r>
              <a:rPr lang="zh-TW" altLang="en-US" sz="1200" dirty="0">
                <a:solidFill>
                  <a:schemeClr val="accent2">
                    <a:lumMod val="50000"/>
                  </a:schemeClr>
                </a:solidFill>
                <a:latin typeface="微軟正黑體" panose="020B0604030504040204" pitchFamily="34" charset="-120"/>
                <a:ea typeface="微軟正黑體" panose="020B0604030504040204" pitchFamily="34" charset="-120"/>
              </a:rPr>
              <a:t>申請「學海惜珠」者，應有各直轄市、縣</a:t>
            </a:r>
            <a:r>
              <a:rPr lang="en-US" altLang="zh-TW" sz="1200" dirty="0">
                <a:solidFill>
                  <a:schemeClr val="accent2">
                    <a:lumMod val="50000"/>
                  </a:schemeClr>
                </a:solidFill>
                <a:latin typeface="微軟正黑體" panose="020B0604030504040204" pitchFamily="34" charset="-120"/>
                <a:ea typeface="微軟正黑體" panose="020B0604030504040204" pitchFamily="34" charset="-120"/>
              </a:rPr>
              <a:t>(</a:t>
            </a:r>
            <a:r>
              <a:rPr lang="zh-TW" altLang="en-US" sz="1200" dirty="0">
                <a:solidFill>
                  <a:schemeClr val="accent2">
                    <a:lumMod val="50000"/>
                  </a:schemeClr>
                </a:solidFill>
                <a:latin typeface="微軟正黑體" panose="020B0604030504040204" pitchFamily="34" charset="-120"/>
                <a:ea typeface="微軟正黑體" panose="020B0604030504040204" pitchFamily="34" charset="-120"/>
              </a:rPr>
              <a:t>市</a:t>
            </a:r>
            <a:r>
              <a:rPr lang="en-US" altLang="zh-TW" sz="1200" dirty="0">
                <a:solidFill>
                  <a:schemeClr val="accent2">
                    <a:lumMod val="50000"/>
                  </a:schemeClr>
                </a:solidFill>
                <a:latin typeface="微軟正黑體" panose="020B0604030504040204" pitchFamily="34" charset="-120"/>
                <a:ea typeface="微軟正黑體" panose="020B0604030504040204" pitchFamily="34" charset="-120"/>
              </a:rPr>
              <a:t>)</a:t>
            </a:r>
            <a:r>
              <a:rPr lang="zh-TW" altLang="en-US" sz="1200" dirty="0">
                <a:solidFill>
                  <a:schemeClr val="accent2">
                    <a:lumMod val="50000"/>
                  </a:schemeClr>
                </a:solidFill>
                <a:latin typeface="微軟正黑體" panose="020B0604030504040204" pitchFamily="34" charset="-120"/>
                <a:ea typeface="微軟正黑體" panose="020B0604030504040204" pitchFamily="34" charset="-120"/>
              </a:rPr>
              <a:t>主管機關認定之低收入戶、中低收入戶或中低收入相關補助資格。</a:t>
            </a:r>
          </a:p>
        </p:txBody>
      </p:sp>
    </p:spTree>
    <p:extLst>
      <p:ext uri="{BB962C8B-B14F-4D97-AF65-F5344CB8AC3E}">
        <p14:creationId xmlns:p14="http://schemas.microsoft.com/office/powerpoint/2010/main" val="17878295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接點 1">
            <a:extLst>
              <a:ext uri="{FF2B5EF4-FFF2-40B4-BE49-F238E27FC236}">
                <a16:creationId xmlns:a16="http://schemas.microsoft.com/office/drawing/2014/main" id="{75983022-0C64-42F1-9600-8A2A8A2F9051}"/>
              </a:ext>
            </a:extLst>
          </p:cNvPr>
          <p:cNvCxnSpPr/>
          <p:nvPr/>
        </p:nvCxnSpPr>
        <p:spPr>
          <a:xfrm>
            <a:off x="0" y="0"/>
            <a:ext cx="914400" cy="0"/>
          </a:xfrm>
          <a:prstGeom prst="line">
            <a:avLst/>
          </a:prstGeom>
          <a:ln w="0" cap="flat" cmpd="sng" algn="ctr">
            <a:solidFill>
              <a:srgbClr val="FBFFFF"/>
            </a:solidFill>
            <a:prstDash val="solid"/>
            <a:miter lim="800000"/>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7" name="手繪多邊形: 圖案 6">
            <a:extLst>
              <a:ext uri="{FF2B5EF4-FFF2-40B4-BE49-F238E27FC236}">
                <a16:creationId xmlns:a16="http://schemas.microsoft.com/office/drawing/2014/main" id="{94738710-A3DA-422C-8259-C2AD663E4DDC}"/>
              </a:ext>
            </a:extLst>
          </p:cNvPr>
          <p:cNvSpPr/>
          <p:nvPr/>
        </p:nvSpPr>
        <p:spPr>
          <a:xfrm>
            <a:off x="838200" y="1970932"/>
            <a:ext cx="10515600" cy="2945197"/>
          </a:xfrm>
          <a:custGeom>
            <a:avLst/>
            <a:gdLst>
              <a:gd name="connsiteX0" fmla="*/ 0 w 10515600"/>
              <a:gd name="connsiteY0" fmla="*/ 0 h 4167450"/>
              <a:gd name="connsiteX1" fmla="*/ 10515600 w 10515600"/>
              <a:gd name="connsiteY1" fmla="*/ 0 h 4167450"/>
              <a:gd name="connsiteX2" fmla="*/ 10515600 w 10515600"/>
              <a:gd name="connsiteY2" fmla="*/ 4167450 h 4167450"/>
              <a:gd name="connsiteX3" fmla="*/ 0 w 10515600"/>
              <a:gd name="connsiteY3" fmla="*/ 4167450 h 4167450"/>
              <a:gd name="connsiteX4" fmla="*/ 0 w 10515600"/>
              <a:gd name="connsiteY4" fmla="*/ 0 h 41674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515600" h="4167450">
                <a:moveTo>
                  <a:pt x="0" y="0"/>
                </a:moveTo>
                <a:lnTo>
                  <a:pt x="10515600" y="0"/>
                </a:lnTo>
                <a:lnTo>
                  <a:pt x="10515600" y="4167450"/>
                </a:lnTo>
                <a:lnTo>
                  <a:pt x="0" y="4167450"/>
                </a:lnTo>
                <a:lnTo>
                  <a:pt x="0" y="0"/>
                </a:lnTo>
                <a:close/>
              </a:path>
            </a:pathLst>
          </a:custGeom>
          <a:solidFill>
            <a:schemeClr val="accent5">
              <a:tint val="40000"/>
              <a:hueOff val="0"/>
              <a:satOff val="0"/>
              <a:lumOff val="0"/>
              <a:alpha val="41000"/>
            </a:schemeClr>
          </a:solidFill>
        </p:spPr>
        <p:style>
          <a:lnRef idx="2">
            <a:schemeClr val="accent5">
              <a:hueOff val="0"/>
              <a:satOff val="0"/>
              <a:lumOff val="0"/>
              <a:alphaOff val="0"/>
            </a:schemeClr>
          </a:lnRef>
          <a:fillRef idx="1">
            <a:scrgbClr r="0" g="0" b="0"/>
          </a:fillRef>
          <a:effectRef idx="0">
            <a:schemeClr val="accent5">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816127" tIns="562356" rIns="816127" bIns="156464" numCol="1" spcCol="1270" anchor="t" anchorCtr="0">
            <a:noAutofit/>
          </a:bodyPr>
          <a:lstStyle/>
          <a:p>
            <a:pPr marL="354013" lvl="1" indent="-354013" defTabSz="977900">
              <a:spcBef>
                <a:spcPct val="0"/>
              </a:spcBef>
              <a:spcAft>
                <a:spcPts val="600"/>
              </a:spcAft>
              <a:buFont typeface="+mj-lt"/>
              <a:buAutoNum type="arabicPeriod"/>
            </a:pPr>
            <a:r>
              <a:rPr lang="zh-TW" altLang="en-US" sz="2200" dirty="0">
                <a:latin typeface="微軟正黑體" panose="020B0604030504040204" pitchFamily="34" charset="-120"/>
                <a:ea typeface="微軟正黑體" panose="020B0604030504040204" pitchFamily="34" charset="-120"/>
              </a:rPr>
              <a:t>交換一學期者：提前返國，全數退還！</a:t>
            </a:r>
          </a:p>
          <a:p>
            <a:pPr marL="354013" lvl="1" indent="-354013" defTabSz="977900">
              <a:spcBef>
                <a:spcPct val="0"/>
              </a:spcBef>
              <a:spcAft>
                <a:spcPts val="600"/>
              </a:spcAft>
              <a:buFont typeface="+mj-lt"/>
              <a:buAutoNum type="arabicPeriod"/>
            </a:pPr>
            <a:r>
              <a:rPr lang="zh-TW" altLang="en-US" sz="2200" dirty="0">
                <a:latin typeface="微軟正黑體" panose="020B0604030504040204" pitchFamily="34" charset="-120"/>
                <a:ea typeface="微軟正黑體" panose="020B0604030504040204" pitchFamily="34" charset="-120"/>
              </a:rPr>
              <a:t>交換一學年者：</a:t>
            </a:r>
            <a:endParaRPr lang="en-US" altLang="zh-TW" sz="2200" dirty="0">
              <a:latin typeface="微軟正黑體" panose="020B0604030504040204" pitchFamily="34" charset="-120"/>
              <a:ea typeface="微軟正黑體" panose="020B0604030504040204" pitchFamily="34" charset="-120"/>
            </a:endParaRPr>
          </a:p>
          <a:p>
            <a:pPr marL="628650" lvl="2" indent="-274638" defTabSz="977900">
              <a:spcBef>
                <a:spcPct val="0"/>
              </a:spcBef>
              <a:spcAft>
                <a:spcPts val="600"/>
              </a:spcAft>
              <a:buFont typeface="Wingdings" panose="05000000000000000000" pitchFamily="2" charset="2"/>
              <a:buAutoNum type="circleNumWdWhitePlain"/>
            </a:pPr>
            <a:r>
              <a:rPr lang="zh-TW" altLang="en-US" sz="2200" dirty="0">
                <a:latin typeface="微軟正黑體" panose="020B0604030504040204" pitchFamily="34" charset="-120"/>
                <a:ea typeface="微軟正黑體" panose="020B0604030504040204" pitchFamily="34" charset="-120"/>
              </a:rPr>
              <a:t>未滿一學期，全數退還！</a:t>
            </a:r>
            <a:endParaRPr lang="en-US" altLang="zh-TW" sz="2200" dirty="0">
              <a:latin typeface="微軟正黑體" panose="020B0604030504040204" pitchFamily="34" charset="-120"/>
              <a:ea typeface="微軟正黑體" panose="020B0604030504040204" pitchFamily="34" charset="-120"/>
            </a:endParaRPr>
          </a:p>
          <a:p>
            <a:pPr marL="628650" lvl="2" indent="-274638" defTabSz="977900">
              <a:spcBef>
                <a:spcPct val="0"/>
              </a:spcBef>
              <a:spcAft>
                <a:spcPts val="600"/>
              </a:spcAft>
              <a:buFont typeface="Wingdings" panose="05000000000000000000" pitchFamily="2" charset="2"/>
              <a:buAutoNum type="circleNumWdWhitePlain"/>
            </a:pPr>
            <a:r>
              <a:rPr lang="zh-TW" altLang="en-US" sz="2200" dirty="0">
                <a:latin typeface="微軟正黑體" panose="020B0604030504040204" pitchFamily="34" charset="-120"/>
                <a:ea typeface="微軟正黑體" panose="020B0604030504040204" pitchFamily="34" charset="-120"/>
              </a:rPr>
              <a:t>超過一學期未滿一年，依比例退還！</a:t>
            </a:r>
            <a:endParaRPr lang="zh-TW" altLang="en-US" sz="2200" kern="1200" dirty="0">
              <a:latin typeface="微軟正黑體" panose="020B0604030504040204" pitchFamily="34" charset="-120"/>
              <a:ea typeface="微軟正黑體" panose="020B0604030504040204" pitchFamily="34" charset="-120"/>
            </a:endParaRPr>
          </a:p>
        </p:txBody>
      </p:sp>
      <p:sp>
        <p:nvSpPr>
          <p:cNvPr id="5" name="標題 3"/>
          <p:cNvSpPr txBox="1">
            <a:spLocks/>
          </p:cNvSpPr>
          <p:nvPr/>
        </p:nvSpPr>
        <p:spPr>
          <a:xfrm>
            <a:off x="1925052" y="365125"/>
            <a:ext cx="9428748" cy="1325563"/>
          </a:xfrm>
          <a:prstGeom prst="rect">
            <a:avLst/>
          </a:prstGeom>
        </p:spPr>
        <p:txBody>
          <a:bodyPr vert="horz" lIns="91440" tIns="45720" rIns="91440" bIns="45720" rtlCol="0" anchor="ctr">
            <a:noAutofit/>
          </a:bodyPr>
          <a:lstStyle>
            <a:lvl1pPr algn="r" defTabSz="914400" rtl="0" eaLnBrk="1" latinLnBrk="0" hangingPunct="1">
              <a:lnSpc>
                <a:spcPct val="90000"/>
              </a:lnSpc>
              <a:spcBef>
                <a:spcPct val="0"/>
              </a:spcBef>
              <a:buNone/>
              <a:defRPr sz="5400" b="1" kern="1200">
                <a:solidFill>
                  <a:schemeClr val="tx1"/>
                </a:solidFill>
                <a:latin typeface="微軟正黑體" panose="020B0604030504040204" pitchFamily="34" charset="-120"/>
                <a:ea typeface="微軟正黑體" panose="020B0604030504040204" pitchFamily="34" charset="-120"/>
                <a:cs typeface="+mj-cs"/>
              </a:defRPr>
            </a:lvl1pPr>
          </a:lstStyle>
          <a:p>
            <a:r>
              <a:rPr lang="zh-TW" altLang="en-US" sz="3600" dirty="0">
                <a:solidFill>
                  <a:schemeClr val="accent5">
                    <a:lumMod val="75000"/>
                  </a:schemeClr>
                </a:solidFill>
              </a:rPr>
              <a:t>教育部「學海飛颺</a:t>
            </a:r>
            <a:r>
              <a:rPr lang="en-US" altLang="zh-TW" sz="3600" dirty="0">
                <a:solidFill>
                  <a:schemeClr val="accent5">
                    <a:lumMod val="75000"/>
                  </a:schemeClr>
                </a:solidFill>
              </a:rPr>
              <a:t>/</a:t>
            </a:r>
            <a:r>
              <a:rPr lang="zh-TW" altLang="en-US" sz="3600" dirty="0">
                <a:solidFill>
                  <a:schemeClr val="accent5">
                    <a:lumMod val="75000"/>
                  </a:schemeClr>
                </a:solidFill>
              </a:rPr>
              <a:t>學海惜珠」獎助計畫</a:t>
            </a:r>
          </a:p>
        </p:txBody>
      </p:sp>
      <p:sp>
        <p:nvSpPr>
          <p:cNvPr id="6" name="文字方塊 5"/>
          <p:cNvSpPr txBox="1"/>
          <p:nvPr/>
        </p:nvSpPr>
        <p:spPr>
          <a:xfrm>
            <a:off x="1138647" y="685376"/>
            <a:ext cx="2241884" cy="553998"/>
          </a:xfrm>
          <a:prstGeom prst="rect">
            <a:avLst/>
          </a:prstGeom>
          <a:noFill/>
        </p:spPr>
        <p:txBody>
          <a:bodyPr wrap="square" rtlCol="0">
            <a:spAutoFit/>
          </a:bodyPr>
          <a:lstStyle/>
          <a:p>
            <a:pPr>
              <a:lnSpc>
                <a:spcPts val="1800"/>
              </a:lnSpc>
            </a:pPr>
            <a:r>
              <a:rPr lang="zh-TW" altLang="en-US" sz="2400" b="1" dirty="0">
                <a:solidFill>
                  <a:schemeClr val="bg1"/>
                </a:solidFill>
                <a:latin typeface="微軟正黑體" panose="020B0604030504040204" pitchFamily="34" charset="-120"/>
                <a:ea typeface="微軟正黑體" panose="020B0604030504040204" pitchFamily="34" charset="-120"/>
              </a:rPr>
              <a:t>錢</a:t>
            </a:r>
            <a:endParaRPr lang="en-US" altLang="zh-TW" sz="2400" b="1" dirty="0">
              <a:solidFill>
                <a:schemeClr val="bg1"/>
              </a:solidFill>
              <a:latin typeface="微軟正黑體" panose="020B0604030504040204" pitchFamily="34" charset="-120"/>
              <a:ea typeface="微軟正黑體" panose="020B0604030504040204" pitchFamily="34" charset="-120"/>
            </a:endParaRPr>
          </a:p>
          <a:p>
            <a:pPr>
              <a:lnSpc>
                <a:spcPts val="1800"/>
              </a:lnSpc>
            </a:pPr>
            <a:r>
              <a:rPr lang="zh-TW" altLang="en-US" sz="2400" b="1" dirty="0">
                <a:solidFill>
                  <a:schemeClr val="bg1"/>
                </a:solidFill>
                <a:latin typeface="微軟正黑體" panose="020B0604030504040204" pitchFamily="34" charset="-120"/>
                <a:ea typeface="微軟正黑體" panose="020B0604030504040204" pitchFamily="34" charset="-120"/>
              </a:rPr>
              <a:t>　</a:t>
            </a:r>
            <a:r>
              <a:rPr lang="zh-TW" altLang="en-US" sz="2400" dirty="0">
                <a:solidFill>
                  <a:schemeClr val="accent5"/>
                </a:solidFill>
                <a:latin typeface="微軟正黑體" panose="020B0604030504040204" pitchFamily="34" charset="-120"/>
                <a:ea typeface="微軟正黑體" panose="020B0604030504040204" pitchFamily="34" charset="-120"/>
              </a:rPr>
              <a:t>從哪裡來</a:t>
            </a:r>
          </a:p>
        </p:txBody>
      </p:sp>
      <p:sp>
        <p:nvSpPr>
          <p:cNvPr id="9" name="手繪多邊形: 圖案 8">
            <a:extLst>
              <a:ext uri="{FF2B5EF4-FFF2-40B4-BE49-F238E27FC236}">
                <a16:creationId xmlns:a16="http://schemas.microsoft.com/office/drawing/2014/main" id="{E547F080-6375-4A53-9819-42FF736F61AC}"/>
              </a:ext>
            </a:extLst>
          </p:cNvPr>
          <p:cNvSpPr/>
          <p:nvPr/>
        </p:nvSpPr>
        <p:spPr>
          <a:xfrm>
            <a:off x="1450351" y="1616641"/>
            <a:ext cx="5503545" cy="595923"/>
          </a:xfrm>
          <a:custGeom>
            <a:avLst/>
            <a:gdLst>
              <a:gd name="connsiteX0" fmla="*/ 0 w 7360920"/>
              <a:gd name="connsiteY0" fmla="*/ 132843 h 797040"/>
              <a:gd name="connsiteX1" fmla="*/ 132843 w 7360920"/>
              <a:gd name="connsiteY1" fmla="*/ 0 h 797040"/>
              <a:gd name="connsiteX2" fmla="*/ 7228077 w 7360920"/>
              <a:gd name="connsiteY2" fmla="*/ 0 h 797040"/>
              <a:gd name="connsiteX3" fmla="*/ 7360920 w 7360920"/>
              <a:gd name="connsiteY3" fmla="*/ 132843 h 797040"/>
              <a:gd name="connsiteX4" fmla="*/ 7360920 w 7360920"/>
              <a:gd name="connsiteY4" fmla="*/ 664197 h 797040"/>
              <a:gd name="connsiteX5" fmla="*/ 7228077 w 7360920"/>
              <a:gd name="connsiteY5" fmla="*/ 797040 h 797040"/>
              <a:gd name="connsiteX6" fmla="*/ 132843 w 7360920"/>
              <a:gd name="connsiteY6" fmla="*/ 797040 h 797040"/>
              <a:gd name="connsiteX7" fmla="*/ 0 w 7360920"/>
              <a:gd name="connsiteY7" fmla="*/ 664197 h 797040"/>
              <a:gd name="connsiteX8" fmla="*/ 0 w 7360920"/>
              <a:gd name="connsiteY8" fmla="*/ 132843 h 797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360920" h="797040">
                <a:moveTo>
                  <a:pt x="0" y="132843"/>
                </a:moveTo>
                <a:cubicBezTo>
                  <a:pt x="0" y="59476"/>
                  <a:pt x="59476" y="0"/>
                  <a:pt x="132843" y="0"/>
                </a:cubicBezTo>
                <a:lnTo>
                  <a:pt x="7228077" y="0"/>
                </a:lnTo>
                <a:cubicBezTo>
                  <a:pt x="7301444" y="0"/>
                  <a:pt x="7360920" y="59476"/>
                  <a:pt x="7360920" y="132843"/>
                </a:cubicBezTo>
                <a:lnTo>
                  <a:pt x="7360920" y="664197"/>
                </a:lnTo>
                <a:cubicBezTo>
                  <a:pt x="7360920" y="737564"/>
                  <a:pt x="7301444" y="797040"/>
                  <a:pt x="7228077" y="797040"/>
                </a:cubicBezTo>
                <a:lnTo>
                  <a:pt x="132843" y="797040"/>
                </a:lnTo>
                <a:cubicBezTo>
                  <a:pt x="59476" y="797040"/>
                  <a:pt x="0" y="737564"/>
                  <a:pt x="0" y="664197"/>
                </a:cubicBezTo>
                <a:lnTo>
                  <a:pt x="0" y="132843"/>
                </a:lnTo>
                <a:close/>
              </a:path>
            </a:pathLst>
          </a:custGeom>
          <a:effectLst>
            <a:outerShdw blurRad="50800" dist="38100" dir="2700000" algn="tl" rotWithShape="0">
              <a:prstClr val="black">
                <a:alpha val="40000"/>
              </a:prstClr>
            </a:outerShdw>
          </a:effectLst>
        </p:spPr>
        <p:style>
          <a:lnRef idx="2">
            <a:schemeClr val="accent5">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317133" tIns="38908" rIns="317133" bIns="38908" numCol="1" spcCol="1270" anchor="ctr" anchorCtr="0">
            <a:noAutofit/>
          </a:bodyPr>
          <a:lstStyle/>
          <a:p>
            <a:pPr lvl="0"/>
            <a:r>
              <a:rPr lang="en-US" altLang="zh-TW" sz="3200" b="1" dirty="0">
                <a:solidFill>
                  <a:schemeClr val="accent5"/>
                </a:solidFill>
                <a:latin typeface="微軟正黑體" panose="020B0604030504040204" pitchFamily="34" charset="-120"/>
                <a:ea typeface="微軟正黑體" panose="020B0604030504040204" pitchFamily="34" charset="-120"/>
              </a:rPr>
              <a:t>6.</a:t>
            </a:r>
            <a:r>
              <a:rPr lang="zh-TW" altLang="en-US" sz="2400" b="1" dirty="0">
                <a:solidFill>
                  <a:schemeClr val="accent5"/>
                </a:solidFill>
                <a:latin typeface="微軟正黑體" panose="020B0604030504040204" pitchFamily="34" charset="-120"/>
                <a:ea typeface="微軟正黑體" panose="020B0604030504040204" pitchFamily="34" charset="-120"/>
              </a:rPr>
              <a:t> 注意事項</a:t>
            </a:r>
          </a:p>
        </p:txBody>
      </p:sp>
    </p:spTree>
    <p:extLst>
      <p:ext uri="{BB962C8B-B14F-4D97-AF65-F5344CB8AC3E}">
        <p14:creationId xmlns:p14="http://schemas.microsoft.com/office/powerpoint/2010/main" val="22879068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接點 1">
            <a:extLst>
              <a:ext uri="{FF2B5EF4-FFF2-40B4-BE49-F238E27FC236}">
                <a16:creationId xmlns:a16="http://schemas.microsoft.com/office/drawing/2014/main" id="{B103AB17-F97F-441A-802C-E4EF26FDCB67}"/>
              </a:ext>
            </a:extLst>
          </p:cNvPr>
          <p:cNvCxnSpPr/>
          <p:nvPr/>
        </p:nvCxnSpPr>
        <p:spPr>
          <a:xfrm>
            <a:off x="0" y="0"/>
            <a:ext cx="914400" cy="0"/>
          </a:xfrm>
          <a:prstGeom prst="line">
            <a:avLst/>
          </a:prstGeom>
          <a:ln w="0" cap="flat" cmpd="sng" algn="ctr">
            <a:solidFill>
              <a:srgbClr val="FBFFFF"/>
            </a:solidFill>
            <a:prstDash val="solid"/>
            <a:miter lim="800000"/>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5" name="標題 4"/>
          <p:cNvSpPr txBox="1">
            <a:spLocks/>
          </p:cNvSpPr>
          <p:nvPr/>
        </p:nvSpPr>
        <p:spPr>
          <a:xfrm>
            <a:off x="4871718" y="3539613"/>
            <a:ext cx="8173974" cy="1814052"/>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微軟正黑體" panose="020B0604030504040204" pitchFamily="34" charset="-120"/>
                <a:ea typeface="微軟正黑體" panose="020B0604030504040204" pitchFamily="34" charset="-120"/>
                <a:cs typeface="+mj-cs"/>
              </a:defRPr>
            </a:lvl1pPr>
          </a:lstStyle>
          <a:p>
            <a:r>
              <a:rPr lang="zh-TW" altLang="en-US" sz="8800" b="1" dirty="0">
                <a:solidFill>
                  <a:schemeClr val="accent6"/>
                </a:solidFill>
              </a:rPr>
              <a:t>友善提醒</a:t>
            </a:r>
            <a:endParaRPr lang="zh-TW" altLang="en-US" sz="5400" dirty="0">
              <a:solidFill>
                <a:schemeClr val="accent6"/>
              </a:solidFill>
            </a:endParaRPr>
          </a:p>
        </p:txBody>
      </p:sp>
      <p:sp>
        <p:nvSpPr>
          <p:cNvPr id="6" name="標題 3"/>
          <p:cNvSpPr txBox="1">
            <a:spLocks/>
          </p:cNvSpPr>
          <p:nvPr/>
        </p:nvSpPr>
        <p:spPr>
          <a:xfrm>
            <a:off x="1780540" y="670272"/>
            <a:ext cx="2601160" cy="98155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微軟正黑體" panose="020B0604030504040204" pitchFamily="34" charset="-120"/>
                <a:ea typeface="微軟正黑體" panose="020B0604030504040204" pitchFamily="34" charset="-120"/>
                <a:cs typeface="+mj-cs"/>
              </a:defRPr>
            </a:lvl1pPr>
          </a:lstStyle>
          <a:p>
            <a:r>
              <a:rPr lang="zh-TW" altLang="en-US" sz="3200" b="1" dirty="0">
                <a:solidFill>
                  <a:schemeClr val="accent1"/>
                </a:solidFill>
              </a:rPr>
              <a:t>誰</a:t>
            </a:r>
            <a:br>
              <a:rPr lang="en-US" altLang="zh-TW" sz="3200" dirty="0">
                <a:solidFill>
                  <a:schemeClr val="accent1"/>
                </a:solidFill>
              </a:rPr>
            </a:br>
            <a:r>
              <a:rPr lang="zh-TW" altLang="en-US" sz="2000" dirty="0">
                <a:solidFill>
                  <a:schemeClr val="accent1"/>
                </a:solidFill>
              </a:rPr>
              <a:t>可以申請</a:t>
            </a:r>
          </a:p>
        </p:txBody>
      </p:sp>
      <p:sp>
        <p:nvSpPr>
          <p:cNvPr id="7" name="標題 3"/>
          <p:cNvSpPr txBox="1">
            <a:spLocks/>
          </p:cNvSpPr>
          <p:nvPr/>
        </p:nvSpPr>
        <p:spPr>
          <a:xfrm>
            <a:off x="3827853" y="670272"/>
            <a:ext cx="2601160" cy="98155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微軟正黑體" panose="020B0604030504040204" pitchFamily="34" charset="-120"/>
                <a:ea typeface="微軟正黑體" panose="020B0604030504040204" pitchFamily="34" charset="-120"/>
                <a:cs typeface="+mj-cs"/>
              </a:defRPr>
            </a:lvl1pPr>
          </a:lstStyle>
          <a:p>
            <a:r>
              <a:rPr lang="zh-TW" altLang="en-US" sz="3200" b="1" dirty="0">
                <a:solidFill>
                  <a:schemeClr val="accent2"/>
                </a:solidFill>
              </a:rPr>
              <a:t>怎麼</a:t>
            </a:r>
            <a:br>
              <a:rPr lang="en-US" altLang="zh-TW" sz="3200" dirty="0">
                <a:solidFill>
                  <a:schemeClr val="accent2"/>
                </a:solidFill>
              </a:rPr>
            </a:br>
            <a:r>
              <a:rPr lang="zh-TW" altLang="en-US" sz="2000" dirty="0">
                <a:solidFill>
                  <a:schemeClr val="accent2"/>
                </a:solidFill>
              </a:rPr>
              <a:t>申請</a:t>
            </a:r>
          </a:p>
        </p:txBody>
      </p:sp>
      <p:sp>
        <p:nvSpPr>
          <p:cNvPr id="8" name="標題 3"/>
          <p:cNvSpPr txBox="1">
            <a:spLocks/>
          </p:cNvSpPr>
          <p:nvPr/>
        </p:nvSpPr>
        <p:spPr>
          <a:xfrm>
            <a:off x="5875166" y="670272"/>
            <a:ext cx="2601160" cy="98155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微軟正黑體" panose="020B0604030504040204" pitchFamily="34" charset="-120"/>
                <a:ea typeface="微軟正黑體" panose="020B0604030504040204" pitchFamily="34" charset="-120"/>
                <a:cs typeface="+mj-cs"/>
              </a:defRPr>
            </a:lvl1pPr>
          </a:lstStyle>
          <a:p>
            <a:r>
              <a:rPr lang="zh-TW" altLang="en-US" sz="3200" b="1" dirty="0">
                <a:solidFill>
                  <a:schemeClr val="accent3"/>
                </a:solidFill>
              </a:rPr>
              <a:t>錄取</a:t>
            </a:r>
            <a:br>
              <a:rPr lang="en-US" altLang="zh-TW" sz="3200" dirty="0">
                <a:solidFill>
                  <a:schemeClr val="accent3"/>
                </a:solidFill>
              </a:rPr>
            </a:br>
            <a:r>
              <a:rPr lang="zh-TW" altLang="en-US" sz="2000" dirty="0">
                <a:solidFill>
                  <a:schemeClr val="accent3"/>
                </a:solidFill>
              </a:rPr>
              <a:t>方式</a:t>
            </a:r>
          </a:p>
        </p:txBody>
      </p:sp>
      <p:sp>
        <p:nvSpPr>
          <p:cNvPr id="9" name="標題 3"/>
          <p:cNvSpPr txBox="1">
            <a:spLocks/>
          </p:cNvSpPr>
          <p:nvPr/>
        </p:nvSpPr>
        <p:spPr>
          <a:xfrm>
            <a:off x="7922478" y="670272"/>
            <a:ext cx="2601160" cy="98155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微軟正黑體" panose="020B0604030504040204" pitchFamily="34" charset="-120"/>
                <a:ea typeface="微軟正黑體" panose="020B0604030504040204" pitchFamily="34" charset="-120"/>
                <a:cs typeface="+mj-cs"/>
              </a:defRPr>
            </a:lvl1pPr>
          </a:lstStyle>
          <a:p>
            <a:r>
              <a:rPr lang="zh-TW" altLang="en-US" sz="3200" b="1" dirty="0">
                <a:solidFill>
                  <a:schemeClr val="accent5"/>
                </a:solidFill>
              </a:rPr>
              <a:t>錢</a:t>
            </a:r>
            <a:br>
              <a:rPr lang="en-US" altLang="zh-TW" sz="3200" dirty="0">
                <a:solidFill>
                  <a:schemeClr val="accent5"/>
                </a:solidFill>
              </a:rPr>
            </a:br>
            <a:r>
              <a:rPr lang="zh-TW" altLang="en-US" sz="2000" dirty="0">
                <a:solidFill>
                  <a:schemeClr val="accent5"/>
                </a:solidFill>
              </a:rPr>
              <a:t>從哪裡來</a:t>
            </a:r>
          </a:p>
        </p:txBody>
      </p:sp>
      <p:sp>
        <p:nvSpPr>
          <p:cNvPr id="10" name="頁尾版面配置區 3">
            <a:extLst>
              <a:ext uri="{FF2B5EF4-FFF2-40B4-BE49-F238E27FC236}">
                <a16:creationId xmlns:a16="http://schemas.microsoft.com/office/drawing/2014/main" id="{7BEB0F55-6CC9-4C6F-AD4C-B852B2D113A8}"/>
              </a:ext>
            </a:extLst>
          </p:cNvPr>
          <p:cNvSpPr>
            <a:spLocks noGrp="1"/>
          </p:cNvSpPr>
          <p:nvPr>
            <p:ph type="ftr" sz="quarter" idx="11"/>
          </p:nvPr>
        </p:nvSpPr>
        <p:spPr>
          <a:xfrm>
            <a:off x="520200" y="6356350"/>
            <a:ext cx="4114800" cy="365125"/>
          </a:xfrm>
        </p:spPr>
        <p:txBody>
          <a:bodyPr/>
          <a:lstStyle/>
          <a:p>
            <a:r>
              <a:rPr lang="zh-TW" altLang="en-US" dirty="0"/>
              <a:t>交換生申請暨甄選說明</a:t>
            </a:r>
          </a:p>
        </p:txBody>
      </p:sp>
    </p:spTree>
    <p:extLst>
      <p:ext uri="{BB962C8B-B14F-4D97-AF65-F5344CB8AC3E}">
        <p14:creationId xmlns:p14="http://schemas.microsoft.com/office/powerpoint/2010/main" val="29994667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接點 1">
            <a:extLst>
              <a:ext uri="{FF2B5EF4-FFF2-40B4-BE49-F238E27FC236}">
                <a16:creationId xmlns:a16="http://schemas.microsoft.com/office/drawing/2014/main" id="{30391ED8-6F1F-4619-B691-585F118CB4AA}"/>
              </a:ext>
            </a:extLst>
          </p:cNvPr>
          <p:cNvCxnSpPr/>
          <p:nvPr/>
        </p:nvCxnSpPr>
        <p:spPr>
          <a:xfrm>
            <a:off x="0" y="0"/>
            <a:ext cx="914400" cy="0"/>
          </a:xfrm>
          <a:prstGeom prst="line">
            <a:avLst/>
          </a:prstGeom>
          <a:ln w="0" cap="flat" cmpd="sng" algn="ctr">
            <a:solidFill>
              <a:srgbClr val="FBFFFF"/>
            </a:solidFill>
            <a:prstDash val="solid"/>
            <a:miter lim="800000"/>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graphicFrame>
        <p:nvGraphicFramePr>
          <p:cNvPr id="6" name="內容版面配置區 5"/>
          <p:cNvGraphicFramePr>
            <a:graphicFrameLocks noGrp="1"/>
          </p:cNvGraphicFramePr>
          <p:nvPr>
            <p:ph idx="1"/>
            <p:extLst>
              <p:ext uri="{D42A27DB-BD31-4B8C-83A1-F6EECF244321}">
                <p14:modId xmlns:p14="http://schemas.microsoft.com/office/powerpoint/2010/main" val="619974189"/>
              </p:ext>
            </p:extLst>
          </p:nvPr>
        </p:nvGraphicFramePr>
        <p:xfrm>
          <a:off x="1204451" y="1626624"/>
          <a:ext cx="10149348"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文字方塊 8"/>
          <p:cNvSpPr txBox="1"/>
          <p:nvPr/>
        </p:nvSpPr>
        <p:spPr>
          <a:xfrm>
            <a:off x="838201" y="685376"/>
            <a:ext cx="2241884" cy="566950"/>
          </a:xfrm>
          <a:prstGeom prst="rect">
            <a:avLst/>
          </a:prstGeom>
          <a:noFill/>
        </p:spPr>
        <p:txBody>
          <a:bodyPr wrap="square" rtlCol="0">
            <a:spAutoFit/>
          </a:bodyPr>
          <a:lstStyle/>
          <a:p>
            <a:pPr>
              <a:lnSpc>
                <a:spcPts val="1800"/>
              </a:lnSpc>
            </a:pPr>
            <a:r>
              <a:rPr lang="zh-TW" altLang="en-US" sz="2400" b="1" dirty="0">
                <a:solidFill>
                  <a:schemeClr val="bg1"/>
                </a:solidFill>
                <a:latin typeface="微軟正黑體" panose="020B0604030504040204" pitchFamily="34" charset="-120"/>
                <a:ea typeface="微軟正黑體" panose="020B0604030504040204" pitchFamily="34" charset="-120"/>
              </a:rPr>
              <a:t>友善</a:t>
            </a:r>
            <a:endParaRPr lang="en-US" altLang="zh-TW" sz="2400" b="1" dirty="0">
              <a:solidFill>
                <a:schemeClr val="bg1"/>
              </a:solidFill>
              <a:latin typeface="微軟正黑體" panose="020B0604030504040204" pitchFamily="34" charset="-120"/>
              <a:ea typeface="微軟正黑體" panose="020B0604030504040204" pitchFamily="34" charset="-120"/>
            </a:endParaRPr>
          </a:p>
          <a:p>
            <a:pPr>
              <a:lnSpc>
                <a:spcPts val="1800"/>
              </a:lnSpc>
            </a:pPr>
            <a:r>
              <a:rPr lang="zh-TW" altLang="en-US" sz="2400" b="1" dirty="0">
                <a:solidFill>
                  <a:schemeClr val="bg1"/>
                </a:solidFill>
                <a:latin typeface="微軟正黑體" panose="020B0604030504040204" pitchFamily="34" charset="-120"/>
                <a:ea typeface="微軟正黑體" panose="020B0604030504040204" pitchFamily="34" charset="-120"/>
              </a:rPr>
              <a:t>　　</a:t>
            </a:r>
            <a:r>
              <a:rPr lang="zh-TW" altLang="en-US" sz="2400" dirty="0">
                <a:solidFill>
                  <a:schemeClr val="accent6"/>
                </a:solidFill>
                <a:latin typeface="微軟正黑體" panose="020B0604030504040204" pitchFamily="34" charset="-120"/>
                <a:ea typeface="微軟正黑體" panose="020B0604030504040204" pitchFamily="34" charset="-120"/>
              </a:rPr>
              <a:t>提醒</a:t>
            </a:r>
          </a:p>
        </p:txBody>
      </p:sp>
      <p:sp>
        <p:nvSpPr>
          <p:cNvPr id="5" name="頁尾版面配置區 3">
            <a:extLst>
              <a:ext uri="{FF2B5EF4-FFF2-40B4-BE49-F238E27FC236}">
                <a16:creationId xmlns:a16="http://schemas.microsoft.com/office/drawing/2014/main" id="{174AD4C6-CCDD-4288-9E0F-83CCA34D83FA}"/>
              </a:ext>
            </a:extLst>
          </p:cNvPr>
          <p:cNvSpPr>
            <a:spLocks noGrp="1"/>
          </p:cNvSpPr>
          <p:nvPr>
            <p:ph type="ftr" sz="quarter" idx="11"/>
          </p:nvPr>
        </p:nvSpPr>
        <p:spPr>
          <a:xfrm>
            <a:off x="520200" y="6356350"/>
            <a:ext cx="4114800" cy="365125"/>
          </a:xfrm>
        </p:spPr>
        <p:txBody>
          <a:bodyPr/>
          <a:lstStyle/>
          <a:p>
            <a:pPr algn="l"/>
            <a:r>
              <a:rPr lang="zh-TW" altLang="en-US" sz="1000" b="1" spc="300" dirty="0">
                <a:latin typeface="微軟正黑體" panose="020B0604030504040204" pitchFamily="34" charset="-120"/>
                <a:ea typeface="微軟正黑體" panose="020B0604030504040204" pitchFamily="34" charset="-120"/>
              </a:rPr>
              <a:t>交換生申請暨甄選說明</a:t>
            </a:r>
          </a:p>
        </p:txBody>
      </p:sp>
    </p:spTree>
    <p:extLst>
      <p:ext uri="{BB962C8B-B14F-4D97-AF65-F5344CB8AC3E}">
        <p14:creationId xmlns:p14="http://schemas.microsoft.com/office/powerpoint/2010/main" val="8106582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直線接點 5">
            <a:extLst>
              <a:ext uri="{FF2B5EF4-FFF2-40B4-BE49-F238E27FC236}">
                <a16:creationId xmlns:a16="http://schemas.microsoft.com/office/drawing/2014/main" id="{40E824E0-8A57-44EA-8042-A574227771F5}"/>
              </a:ext>
            </a:extLst>
          </p:cNvPr>
          <p:cNvCxnSpPr/>
          <p:nvPr/>
        </p:nvCxnSpPr>
        <p:spPr>
          <a:xfrm>
            <a:off x="0" y="0"/>
            <a:ext cx="914400" cy="0"/>
          </a:xfrm>
          <a:prstGeom prst="line">
            <a:avLst/>
          </a:prstGeom>
          <a:ln w="0" cap="flat" cmpd="sng" algn="ctr">
            <a:solidFill>
              <a:srgbClr val="FBFFFF"/>
            </a:solidFill>
            <a:prstDash val="solid"/>
            <a:miter lim="800000"/>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34" name="矩形: 剪去對角角落 33">
            <a:extLst>
              <a:ext uri="{FF2B5EF4-FFF2-40B4-BE49-F238E27FC236}">
                <a16:creationId xmlns:a16="http://schemas.microsoft.com/office/drawing/2014/main" id="{1DE65B47-04AC-4F35-855B-1E9AD7BC9789}"/>
              </a:ext>
            </a:extLst>
          </p:cNvPr>
          <p:cNvSpPr/>
          <p:nvPr/>
        </p:nvSpPr>
        <p:spPr>
          <a:xfrm>
            <a:off x="1664598" y="1264559"/>
            <a:ext cx="8849080" cy="1474723"/>
          </a:xfrm>
          <a:prstGeom prst="snip2DiagRect">
            <a:avLst>
              <a:gd name="adj1" fmla="val 0"/>
              <a:gd name="adj2" fmla="val 12190"/>
            </a:avLst>
          </a:prstGeom>
          <a:solidFill>
            <a:schemeClr val="accent6">
              <a:lumMod val="20000"/>
              <a:lumOff val="80000"/>
            </a:schemeClr>
          </a:solidFill>
          <a:ln w="635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 name="標題 1">
            <a:extLst>
              <a:ext uri="{FF2B5EF4-FFF2-40B4-BE49-F238E27FC236}">
                <a16:creationId xmlns:a16="http://schemas.microsoft.com/office/drawing/2014/main" id="{90182CCC-C92D-48F5-A3AF-3F529CDFD413}"/>
              </a:ext>
            </a:extLst>
          </p:cNvPr>
          <p:cNvSpPr>
            <a:spLocks noGrp="1"/>
          </p:cNvSpPr>
          <p:nvPr>
            <p:ph type="title"/>
          </p:nvPr>
        </p:nvSpPr>
        <p:spPr>
          <a:xfrm>
            <a:off x="1925052" y="526305"/>
            <a:ext cx="9428747" cy="662781"/>
          </a:xfrm>
        </p:spPr>
        <p:txBody>
          <a:bodyPr>
            <a:normAutofit/>
          </a:bodyPr>
          <a:lstStyle/>
          <a:p>
            <a:pPr algn="ctr"/>
            <a:r>
              <a:rPr lang="zh-TW" altLang="en-US" sz="3600" kern="0" dirty="0">
                <a:solidFill>
                  <a:schemeClr val="accent6"/>
                </a:solidFill>
              </a:rPr>
              <a:t>交換生暨學海申請流程總覽</a:t>
            </a:r>
            <a:endParaRPr lang="zh-TW" altLang="en-US" sz="3600" dirty="0">
              <a:solidFill>
                <a:schemeClr val="accent6"/>
              </a:solidFill>
            </a:endParaRPr>
          </a:p>
        </p:txBody>
      </p:sp>
      <p:grpSp>
        <p:nvGrpSpPr>
          <p:cNvPr id="47" name="群組 46">
            <a:extLst>
              <a:ext uri="{FF2B5EF4-FFF2-40B4-BE49-F238E27FC236}">
                <a16:creationId xmlns:a16="http://schemas.microsoft.com/office/drawing/2014/main" id="{4CA375E2-6E64-4AF2-B290-D4C42A3B3679}"/>
              </a:ext>
            </a:extLst>
          </p:cNvPr>
          <p:cNvGrpSpPr/>
          <p:nvPr/>
        </p:nvGrpSpPr>
        <p:grpSpPr>
          <a:xfrm>
            <a:off x="973873" y="2474752"/>
            <a:ext cx="10379447" cy="548665"/>
            <a:chOff x="973873" y="2474752"/>
            <a:chExt cx="10379447" cy="548665"/>
          </a:xfrm>
        </p:grpSpPr>
        <p:sp>
          <p:nvSpPr>
            <p:cNvPr id="50" name="手繪多邊形: 圖案 49">
              <a:extLst>
                <a:ext uri="{FF2B5EF4-FFF2-40B4-BE49-F238E27FC236}">
                  <a16:creationId xmlns:a16="http://schemas.microsoft.com/office/drawing/2014/main" id="{286D7AE4-8177-43DA-93BC-9A122115FE66}"/>
                </a:ext>
              </a:extLst>
            </p:cNvPr>
            <p:cNvSpPr/>
            <p:nvPr/>
          </p:nvSpPr>
          <p:spPr>
            <a:xfrm>
              <a:off x="8796233" y="2474752"/>
              <a:ext cx="2557087" cy="548665"/>
            </a:xfrm>
            <a:custGeom>
              <a:avLst/>
              <a:gdLst>
                <a:gd name="connsiteX0" fmla="*/ 0 w 2557087"/>
                <a:gd name="connsiteY0" fmla="*/ 0 h 548665"/>
                <a:gd name="connsiteX1" fmla="*/ 2282755 w 2557087"/>
                <a:gd name="connsiteY1" fmla="*/ 0 h 548665"/>
                <a:gd name="connsiteX2" fmla="*/ 2557087 w 2557087"/>
                <a:gd name="connsiteY2" fmla="*/ 274333 h 548665"/>
                <a:gd name="connsiteX3" fmla="*/ 2282755 w 2557087"/>
                <a:gd name="connsiteY3" fmla="*/ 548665 h 548665"/>
                <a:gd name="connsiteX4" fmla="*/ 0 w 2557087"/>
                <a:gd name="connsiteY4" fmla="*/ 548665 h 548665"/>
                <a:gd name="connsiteX5" fmla="*/ 274333 w 2557087"/>
                <a:gd name="connsiteY5" fmla="*/ 274333 h 548665"/>
                <a:gd name="connsiteX6" fmla="*/ 0 w 2557087"/>
                <a:gd name="connsiteY6" fmla="*/ 0 h 5486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57087" h="548665">
                  <a:moveTo>
                    <a:pt x="0" y="0"/>
                  </a:moveTo>
                  <a:lnTo>
                    <a:pt x="2282755" y="0"/>
                  </a:lnTo>
                  <a:lnTo>
                    <a:pt x="2557087" y="274333"/>
                  </a:lnTo>
                  <a:lnTo>
                    <a:pt x="2282755" y="548665"/>
                  </a:lnTo>
                  <a:lnTo>
                    <a:pt x="0" y="548665"/>
                  </a:lnTo>
                  <a:lnTo>
                    <a:pt x="274333" y="274333"/>
                  </a:lnTo>
                  <a:lnTo>
                    <a:pt x="0" y="0"/>
                  </a:lnTo>
                  <a:close/>
                </a:path>
              </a:pathLst>
            </a:custGeom>
            <a:solidFill>
              <a:schemeClr val="accent6">
                <a:lumMod val="75000"/>
              </a:schemeClr>
            </a:solidFill>
            <a:effectLst>
              <a:outerShdw blurRad="63500" sx="102000" sy="102000" algn="ctr" rotWithShape="0">
                <a:prstClr val="black">
                  <a:alpha val="40000"/>
                </a:prstClr>
              </a:outerShdw>
            </a:effectLst>
          </p:spPr>
          <p:style>
            <a:lnRef idx="3">
              <a:schemeClr val="lt1">
                <a:hueOff val="0"/>
                <a:satOff val="0"/>
                <a:lumOff val="0"/>
                <a:alphaOff val="0"/>
              </a:schemeClr>
            </a:lnRef>
            <a:fillRef idx="1">
              <a:schemeClr val="accent2">
                <a:hueOff val="-5738671"/>
                <a:satOff val="5077"/>
                <a:lumOff val="9020"/>
                <a:alphaOff val="0"/>
              </a:schemeClr>
            </a:fillRef>
            <a:effectRef idx="1">
              <a:scrgbClr r="0" g="0" b="0"/>
            </a:effectRef>
            <a:fontRef idx="minor">
              <a:schemeClr val="lt1"/>
            </a:fontRef>
          </p:style>
          <p:txBody>
            <a:bodyPr spcFirstLastPara="0" vert="horz" wrap="square" lIns="346342" tIns="24003" rIns="298335" bIns="24003" numCol="1" spcCol="1270" anchor="ctr" anchorCtr="0">
              <a:noAutofit/>
            </a:bodyPr>
            <a:lstStyle/>
            <a:p>
              <a:pPr marL="0" lvl="0" indent="0" algn="ctr" defTabSz="800100">
                <a:lnSpc>
                  <a:spcPct val="90000"/>
                </a:lnSpc>
                <a:spcBef>
                  <a:spcPct val="0"/>
                </a:spcBef>
                <a:spcAft>
                  <a:spcPct val="35000"/>
                </a:spcAft>
                <a:buNone/>
              </a:pPr>
              <a:r>
                <a:rPr lang="en-US" altLang="zh-TW" sz="2400" b="1" kern="1200" dirty="0">
                  <a:latin typeface="微軟正黑體" panose="020B0604030504040204" pitchFamily="34" charset="-120"/>
                  <a:ea typeface="微軟正黑體" panose="020B0604030504040204" pitchFamily="34" charset="-120"/>
                </a:rPr>
                <a:t>3.</a:t>
              </a:r>
              <a:r>
                <a:rPr lang="zh-TW" altLang="en-US" sz="1800" b="1" kern="1200" dirty="0">
                  <a:latin typeface="微軟正黑體" panose="020B0604030504040204" pitchFamily="34" charset="-120"/>
                  <a:ea typeface="微軟正黑體" panose="020B0604030504040204" pitchFamily="34" charset="-120"/>
                </a:rPr>
                <a:t> 出國</a:t>
              </a:r>
            </a:p>
          </p:txBody>
        </p:sp>
        <p:sp>
          <p:nvSpPr>
            <p:cNvPr id="49" name="手繪多邊形: 圖案 48">
              <a:extLst>
                <a:ext uri="{FF2B5EF4-FFF2-40B4-BE49-F238E27FC236}">
                  <a16:creationId xmlns:a16="http://schemas.microsoft.com/office/drawing/2014/main" id="{5B1707F2-CF8E-436F-A306-949CA3651453}"/>
                </a:ext>
              </a:extLst>
            </p:cNvPr>
            <p:cNvSpPr/>
            <p:nvPr/>
          </p:nvSpPr>
          <p:spPr>
            <a:xfrm>
              <a:off x="3246714" y="2474752"/>
              <a:ext cx="5805227" cy="548665"/>
            </a:xfrm>
            <a:custGeom>
              <a:avLst/>
              <a:gdLst>
                <a:gd name="connsiteX0" fmla="*/ 0 w 5805227"/>
                <a:gd name="connsiteY0" fmla="*/ 0 h 548665"/>
                <a:gd name="connsiteX1" fmla="*/ 5530895 w 5805227"/>
                <a:gd name="connsiteY1" fmla="*/ 0 h 548665"/>
                <a:gd name="connsiteX2" fmla="*/ 5805227 w 5805227"/>
                <a:gd name="connsiteY2" fmla="*/ 274333 h 548665"/>
                <a:gd name="connsiteX3" fmla="*/ 5530895 w 5805227"/>
                <a:gd name="connsiteY3" fmla="*/ 548665 h 548665"/>
                <a:gd name="connsiteX4" fmla="*/ 0 w 5805227"/>
                <a:gd name="connsiteY4" fmla="*/ 548665 h 548665"/>
                <a:gd name="connsiteX5" fmla="*/ 274333 w 5805227"/>
                <a:gd name="connsiteY5" fmla="*/ 274333 h 548665"/>
                <a:gd name="connsiteX6" fmla="*/ 0 w 5805227"/>
                <a:gd name="connsiteY6" fmla="*/ 0 h 5486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05227" h="548665">
                  <a:moveTo>
                    <a:pt x="0" y="0"/>
                  </a:moveTo>
                  <a:lnTo>
                    <a:pt x="5530895" y="0"/>
                  </a:lnTo>
                  <a:lnTo>
                    <a:pt x="5805227" y="274333"/>
                  </a:lnTo>
                  <a:lnTo>
                    <a:pt x="5530895" y="548665"/>
                  </a:lnTo>
                  <a:lnTo>
                    <a:pt x="0" y="548665"/>
                  </a:lnTo>
                  <a:lnTo>
                    <a:pt x="274333" y="274333"/>
                  </a:lnTo>
                  <a:lnTo>
                    <a:pt x="0" y="0"/>
                  </a:lnTo>
                  <a:close/>
                </a:path>
              </a:pathLst>
            </a:custGeom>
            <a:solidFill>
              <a:schemeClr val="accent6"/>
            </a:solidFill>
            <a:effectLst>
              <a:outerShdw blurRad="63500" sx="102000" sy="102000" algn="ctr" rotWithShape="0">
                <a:prstClr val="black">
                  <a:alpha val="40000"/>
                </a:prstClr>
              </a:outerShdw>
            </a:effectLst>
          </p:spPr>
          <p:style>
            <a:lnRef idx="3">
              <a:schemeClr val="lt1">
                <a:hueOff val="0"/>
                <a:satOff val="0"/>
                <a:lumOff val="0"/>
                <a:alphaOff val="0"/>
              </a:schemeClr>
            </a:lnRef>
            <a:fillRef idx="1">
              <a:schemeClr val="accent2">
                <a:hueOff val="-2869335"/>
                <a:satOff val="2538"/>
                <a:lumOff val="4510"/>
                <a:alphaOff val="0"/>
              </a:schemeClr>
            </a:fillRef>
            <a:effectRef idx="1">
              <a:scrgbClr r="0" g="0" b="0"/>
            </a:effectRef>
            <a:fontRef idx="minor">
              <a:schemeClr val="lt1"/>
            </a:fontRef>
          </p:style>
          <p:txBody>
            <a:bodyPr spcFirstLastPara="0" vert="horz" wrap="square" lIns="346342" tIns="24003" rIns="298335" bIns="24003" numCol="1" spcCol="1270" anchor="ctr" anchorCtr="0">
              <a:noAutofit/>
            </a:bodyPr>
            <a:lstStyle/>
            <a:p>
              <a:pPr marL="0" lvl="0" indent="0" algn="ctr" defTabSz="800100">
                <a:lnSpc>
                  <a:spcPct val="90000"/>
                </a:lnSpc>
                <a:spcBef>
                  <a:spcPct val="0"/>
                </a:spcBef>
                <a:spcAft>
                  <a:spcPct val="35000"/>
                </a:spcAft>
                <a:buNone/>
              </a:pPr>
              <a:r>
                <a:rPr lang="en-US" altLang="zh-TW" sz="2400" b="1" kern="1200" dirty="0">
                  <a:latin typeface="微軟正黑體" panose="020B0604030504040204" pitchFamily="34" charset="-120"/>
                  <a:ea typeface="微軟正黑體" panose="020B0604030504040204" pitchFamily="34" charset="-120"/>
                </a:rPr>
                <a:t>2.</a:t>
              </a:r>
              <a:r>
                <a:rPr lang="zh-TW" altLang="en-US" sz="1800" b="1" kern="1200" dirty="0">
                  <a:latin typeface="微軟正黑體" panose="020B0604030504040204" pitchFamily="34" charset="-120"/>
                  <a:ea typeface="微軟正黑體" panose="020B0604030504040204" pitchFamily="34" charset="-120"/>
                </a:rPr>
                <a:t> 審查、提名</a:t>
              </a:r>
            </a:p>
          </p:txBody>
        </p:sp>
        <p:sp>
          <p:nvSpPr>
            <p:cNvPr id="48" name="手繪多邊形: 圖案 47">
              <a:extLst>
                <a:ext uri="{FF2B5EF4-FFF2-40B4-BE49-F238E27FC236}">
                  <a16:creationId xmlns:a16="http://schemas.microsoft.com/office/drawing/2014/main" id="{466225D0-02D5-4363-B68B-876B01EE267F}"/>
                </a:ext>
              </a:extLst>
            </p:cNvPr>
            <p:cNvSpPr/>
            <p:nvPr/>
          </p:nvSpPr>
          <p:spPr>
            <a:xfrm>
              <a:off x="973873" y="2474752"/>
              <a:ext cx="2528550" cy="548665"/>
            </a:xfrm>
            <a:custGeom>
              <a:avLst/>
              <a:gdLst>
                <a:gd name="connsiteX0" fmla="*/ 0 w 2528550"/>
                <a:gd name="connsiteY0" fmla="*/ 0 h 548665"/>
                <a:gd name="connsiteX1" fmla="*/ 2254218 w 2528550"/>
                <a:gd name="connsiteY1" fmla="*/ 0 h 548665"/>
                <a:gd name="connsiteX2" fmla="*/ 2528550 w 2528550"/>
                <a:gd name="connsiteY2" fmla="*/ 274333 h 548665"/>
                <a:gd name="connsiteX3" fmla="*/ 2254218 w 2528550"/>
                <a:gd name="connsiteY3" fmla="*/ 548665 h 548665"/>
                <a:gd name="connsiteX4" fmla="*/ 0 w 2528550"/>
                <a:gd name="connsiteY4" fmla="*/ 548665 h 548665"/>
                <a:gd name="connsiteX5" fmla="*/ 274333 w 2528550"/>
                <a:gd name="connsiteY5" fmla="*/ 274333 h 548665"/>
                <a:gd name="connsiteX6" fmla="*/ 0 w 2528550"/>
                <a:gd name="connsiteY6" fmla="*/ 0 h 5486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28550" h="548665">
                  <a:moveTo>
                    <a:pt x="0" y="0"/>
                  </a:moveTo>
                  <a:lnTo>
                    <a:pt x="2254218" y="0"/>
                  </a:lnTo>
                  <a:lnTo>
                    <a:pt x="2528550" y="274333"/>
                  </a:lnTo>
                  <a:lnTo>
                    <a:pt x="2254218" y="548665"/>
                  </a:lnTo>
                  <a:lnTo>
                    <a:pt x="0" y="548665"/>
                  </a:lnTo>
                  <a:lnTo>
                    <a:pt x="274333" y="274333"/>
                  </a:lnTo>
                  <a:lnTo>
                    <a:pt x="0" y="0"/>
                  </a:lnTo>
                  <a:close/>
                </a:path>
              </a:pathLst>
            </a:custGeom>
            <a:solidFill>
              <a:schemeClr val="accent6">
                <a:lumMod val="60000"/>
                <a:lumOff val="40000"/>
              </a:schemeClr>
            </a:solidFill>
            <a:effectLst>
              <a:outerShdw blurRad="63500" sx="102000" sy="102000" algn="ctr" rotWithShape="0">
                <a:prstClr val="black">
                  <a:alpha val="40000"/>
                </a:prstClr>
              </a:outerShdw>
            </a:effectLst>
          </p:spPr>
          <p:style>
            <a:lnRef idx="3">
              <a:schemeClr val="lt1">
                <a:hueOff val="0"/>
                <a:satOff val="0"/>
                <a:lumOff val="0"/>
                <a:alphaOff val="0"/>
              </a:schemeClr>
            </a:lnRef>
            <a:fillRef idx="1">
              <a:schemeClr val="accent2">
                <a:hueOff val="0"/>
                <a:satOff val="0"/>
                <a:lumOff val="0"/>
                <a:alphaOff val="0"/>
              </a:schemeClr>
            </a:fillRef>
            <a:effectRef idx="1">
              <a:scrgbClr r="0" g="0" b="0"/>
            </a:effectRef>
            <a:fontRef idx="minor">
              <a:schemeClr val="lt1"/>
            </a:fontRef>
          </p:style>
          <p:txBody>
            <a:bodyPr spcFirstLastPara="0" vert="horz" wrap="square" lIns="346342" tIns="24003" rIns="298335" bIns="24003" numCol="1" spcCol="1270" anchor="ctr" anchorCtr="0">
              <a:noAutofit/>
            </a:bodyPr>
            <a:lstStyle/>
            <a:p>
              <a:pPr marL="0" lvl="0" indent="0" algn="ctr" defTabSz="800100">
                <a:lnSpc>
                  <a:spcPct val="90000"/>
                </a:lnSpc>
                <a:spcBef>
                  <a:spcPct val="0"/>
                </a:spcBef>
                <a:spcAft>
                  <a:spcPct val="35000"/>
                </a:spcAft>
                <a:buNone/>
              </a:pPr>
              <a:r>
                <a:rPr lang="en-US" altLang="zh-TW" sz="2400" b="1" kern="1200" dirty="0">
                  <a:latin typeface="微軟正黑體" panose="020B0604030504040204" pitchFamily="34" charset="-120"/>
                  <a:ea typeface="微軟正黑體" panose="020B0604030504040204" pitchFamily="34" charset="-120"/>
                </a:rPr>
                <a:t>1.</a:t>
              </a:r>
              <a:r>
                <a:rPr lang="zh-TW" altLang="en-US" b="1" dirty="0">
                  <a:latin typeface="微軟正黑體" panose="020B0604030504040204" pitchFamily="34" charset="-120"/>
                  <a:ea typeface="微軟正黑體" panose="020B0604030504040204" pitchFamily="34" charset="-120"/>
                </a:rPr>
                <a:t> </a:t>
              </a:r>
              <a:r>
                <a:rPr lang="zh-TW" altLang="en-US" sz="1800" b="1" kern="1200" dirty="0">
                  <a:latin typeface="微軟正黑體" panose="020B0604030504040204" pitchFamily="34" charset="-120"/>
                  <a:ea typeface="微軟正黑體" panose="020B0604030504040204" pitchFamily="34" charset="-120"/>
                </a:rPr>
                <a:t>準備</a:t>
              </a:r>
            </a:p>
          </p:txBody>
        </p:sp>
      </p:grpSp>
      <p:grpSp>
        <p:nvGrpSpPr>
          <p:cNvPr id="9" name="群組 8">
            <a:extLst>
              <a:ext uri="{FF2B5EF4-FFF2-40B4-BE49-F238E27FC236}">
                <a16:creationId xmlns:a16="http://schemas.microsoft.com/office/drawing/2014/main" id="{9D54FD20-47DC-4CCF-8629-E28D3403895D}"/>
              </a:ext>
            </a:extLst>
          </p:cNvPr>
          <p:cNvGrpSpPr/>
          <p:nvPr/>
        </p:nvGrpSpPr>
        <p:grpSpPr>
          <a:xfrm>
            <a:off x="676860" y="3056462"/>
            <a:ext cx="2209701" cy="1758211"/>
            <a:chOff x="969818" y="3067776"/>
            <a:chExt cx="2209701" cy="1758211"/>
          </a:xfrm>
        </p:grpSpPr>
        <p:sp>
          <p:nvSpPr>
            <p:cNvPr id="10" name="手繪多邊形: 圖案 9">
              <a:extLst>
                <a:ext uri="{FF2B5EF4-FFF2-40B4-BE49-F238E27FC236}">
                  <a16:creationId xmlns:a16="http://schemas.microsoft.com/office/drawing/2014/main" id="{DCC07D80-F559-4AE0-A122-8F1B9313597A}"/>
                </a:ext>
              </a:extLst>
            </p:cNvPr>
            <p:cNvSpPr/>
            <p:nvPr/>
          </p:nvSpPr>
          <p:spPr>
            <a:xfrm>
              <a:off x="969818" y="3067776"/>
              <a:ext cx="2209701" cy="524396"/>
            </a:xfrm>
            <a:custGeom>
              <a:avLst/>
              <a:gdLst>
                <a:gd name="connsiteX0" fmla="*/ 0 w 2164594"/>
                <a:gd name="connsiteY0" fmla="*/ 54115 h 541148"/>
                <a:gd name="connsiteX1" fmla="*/ 54115 w 2164594"/>
                <a:gd name="connsiteY1" fmla="*/ 0 h 541148"/>
                <a:gd name="connsiteX2" fmla="*/ 2110479 w 2164594"/>
                <a:gd name="connsiteY2" fmla="*/ 0 h 541148"/>
                <a:gd name="connsiteX3" fmla="*/ 2164594 w 2164594"/>
                <a:gd name="connsiteY3" fmla="*/ 54115 h 541148"/>
                <a:gd name="connsiteX4" fmla="*/ 2164594 w 2164594"/>
                <a:gd name="connsiteY4" fmla="*/ 487033 h 541148"/>
                <a:gd name="connsiteX5" fmla="*/ 2110479 w 2164594"/>
                <a:gd name="connsiteY5" fmla="*/ 541148 h 541148"/>
                <a:gd name="connsiteX6" fmla="*/ 54115 w 2164594"/>
                <a:gd name="connsiteY6" fmla="*/ 541148 h 541148"/>
                <a:gd name="connsiteX7" fmla="*/ 0 w 2164594"/>
                <a:gd name="connsiteY7" fmla="*/ 487033 h 541148"/>
                <a:gd name="connsiteX8" fmla="*/ 0 w 2164594"/>
                <a:gd name="connsiteY8" fmla="*/ 54115 h 541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64594" h="541148">
                  <a:moveTo>
                    <a:pt x="0" y="54115"/>
                  </a:moveTo>
                  <a:cubicBezTo>
                    <a:pt x="0" y="24228"/>
                    <a:pt x="24228" y="0"/>
                    <a:pt x="54115" y="0"/>
                  </a:cubicBezTo>
                  <a:lnTo>
                    <a:pt x="2110479" y="0"/>
                  </a:lnTo>
                  <a:cubicBezTo>
                    <a:pt x="2140366" y="0"/>
                    <a:pt x="2164594" y="24228"/>
                    <a:pt x="2164594" y="54115"/>
                  </a:cubicBezTo>
                  <a:lnTo>
                    <a:pt x="2164594" y="487033"/>
                  </a:lnTo>
                  <a:cubicBezTo>
                    <a:pt x="2164594" y="516920"/>
                    <a:pt x="2140366" y="541148"/>
                    <a:pt x="2110479" y="541148"/>
                  </a:cubicBezTo>
                  <a:lnTo>
                    <a:pt x="54115" y="541148"/>
                  </a:lnTo>
                  <a:cubicBezTo>
                    <a:pt x="24228" y="541148"/>
                    <a:pt x="0" y="516920"/>
                    <a:pt x="0" y="487033"/>
                  </a:cubicBezTo>
                  <a:lnTo>
                    <a:pt x="0" y="54115"/>
                  </a:lnTo>
                  <a:close/>
                </a:path>
              </a:pathLst>
            </a:custGeom>
            <a:ln>
              <a:solidFill>
                <a:schemeClr val="accent6">
                  <a:lumMod val="60000"/>
                  <a:lumOff val="40000"/>
                </a:schemeClr>
              </a:solidFill>
            </a:ln>
          </p:spPr>
          <p:style>
            <a:lnRef idx="2">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61570" tIns="61570" rIns="61570" bIns="61570" numCol="1" spcCol="1270" anchor="ctr" anchorCtr="0">
              <a:noAutofit/>
            </a:bodyPr>
            <a:lstStyle/>
            <a:p>
              <a:pPr marL="0" lvl="0" indent="0" algn="ctr" defTabSz="533400">
                <a:lnSpc>
                  <a:spcPts val="1500"/>
                </a:lnSpc>
                <a:spcBef>
                  <a:spcPct val="0"/>
                </a:spcBef>
                <a:spcAft>
                  <a:spcPts val="0"/>
                </a:spcAft>
                <a:buNone/>
              </a:pPr>
              <a:r>
                <a:rPr lang="en-US" altLang="en-US" sz="1200" b="1" kern="1200" dirty="0">
                  <a:solidFill>
                    <a:schemeClr val="accent2">
                      <a:lumMod val="75000"/>
                    </a:schemeClr>
                  </a:solidFill>
                  <a:latin typeface="微軟正黑體" panose="020B0604030504040204" pitchFamily="34" charset="-120"/>
                  <a:ea typeface="微軟正黑體" panose="020B0604030504040204" pitchFamily="34" charset="-120"/>
                </a:rPr>
                <a:t>10</a:t>
              </a:r>
              <a:r>
                <a:rPr lang="zh-TW" altLang="en-US" sz="1200" b="1" kern="1200" dirty="0">
                  <a:solidFill>
                    <a:schemeClr val="accent2">
                      <a:lumMod val="75000"/>
                    </a:schemeClr>
                  </a:solidFill>
                  <a:latin typeface="微軟正黑體" panose="020B0604030504040204" pitchFamily="34" charset="-120"/>
                  <a:ea typeface="微軟正黑體" panose="020B0604030504040204" pitchFamily="34" charset="-120"/>
                </a:rPr>
                <a:t>月上旬前</a:t>
              </a:r>
              <a:r>
                <a:rPr lang="en-US" altLang="en-US" sz="1200" b="1" kern="1200" dirty="0">
                  <a:solidFill>
                    <a:schemeClr val="accent2">
                      <a:lumMod val="75000"/>
                    </a:schemeClr>
                  </a:solidFill>
                  <a:latin typeface="微軟正黑體" panose="020B0604030504040204" pitchFamily="34" charset="-120"/>
                  <a:ea typeface="微軟正黑體" panose="020B0604030504040204" pitchFamily="34" charset="-120"/>
                </a:rPr>
                <a:t>/3</a:t>
              </a:r>
              <a:r>
                <a:rPr lang="zh-TW" altLang="en-US" sz="1200" b="1" kern="1200" dirty="0">
                  <a:solidFill>
                    <a:schemeClr val="accent2">
                      <a:lumMod val="75000"/>
                    </a:schemeClr>
                  </a:solidFill>
                  <a:latin typeface="微軟正黑體" panose="020B0604030504040204" pitchFamily="34" charset="-120"/>
                  <a:ea typeface="微軟正黑體" panose="020B0604030504040204" pitchFamily="34" charset="-120"/>
                </a:rPr>
                <a:t>月下旬前</a:t>
              </a:r>
              <a:br>
                <a:rPr lang="en-US" altLang="zh-TW" sz="1200" kern="1200" dirty="0">
                  <a:latin typeface="微軟正黑體" panose="020B0604030504040204" pitchFamily="34" charset="-120"/>
                  <a:ea typeface="微軟正黑體" panose="020B0604030504040204" pitchFamily="34" charset="-120"/>
                </a:rPr>
              </a:br>
              <a:r>
                <a:rPr lang="zh-TW" altLang="en-US" sz="1000" kern="1200" dirty="0">
                  <a:latin typeface="微軟正黑體" panose="020B0604030504040204" pitchFamily="34" charset="-120"/>
                  <a:ea typeface="微軟正黑體" panose="020B0604030504040204" pitchFamily="34" charset="-120"/>
                </a:rPr>
                <a:t>交換生宣導座談、留學講座</a:t>
              </a:r>
              <a:endParaRPr lang="zh-TW" altLang="en-US" sz="1200" kern="1200" dirty="0">
                <a:latin typeface="微軟正黑體" panose="020B0604030504040204" pitchFamily="34" charset="-120"/>
                <a:ea typeface="微軟正黑體" panose="020B0604030504040204" pitchFamily="34" charset="-120"/>
              </a:endParaRPr>
            </a:p>
          </p:txBody>
        </p:sp>
        <p:sp>
          <p:nvSpPr>
            <p:cNvPr id="11" name="手繪多邊形: 圖案 10">
              <a:extLst>
                <a:ext uri="{FF2B5EF4-FFF2-40B4-BE49-F238E27FC236}">
                  <a16:creationId xmlns:a16="http://schemas.microsoft.com/office/drawing/2014/main" id="{2520AAD3-5DCC-4B88-8303-BFB10D64607A}"/>
                </a:ext>
              </a:extLst>
            </p:cNvPr>
            <p:cNvSpPr/>
            <p:nvPr/>
          </p:nvSpPr>
          <p:spPr>
            <a:xfrm>
              <a:off x="1886483" y="3627491"/>
              <a:ext cx="243516" cy="138760"/>
            </a:xfrm>
            <a:custGeom>
              <a:avLst/>
              <a:gdLst>
                <a:gd name="connsiteX0" fmla="*/ 0 w 202930"/>
                <a:gd name="connsiteY0" fmla="*/ 48703 h 243516"/>
                <a:gd name="connsiteX1" fmla="*/ 101465 w 202930"/>
                <a:gd name="connsiteY1" fmla="*/ 48703 h 243516"/>
                <a:gd name="connsiteX2" fmla="*/ 101465 w 202930"/>
                <a:gd name="connsiteY2" fmla="*/ 0 h 243516"/>
                <a:gd name="connsiteX3" fmla="*/ 202930 w 202930"/>
                <a:gd name="connsiteY3" fmla="*/ 121758 h 243516"/>
                <a:gd name="connsiteX4" fmla="*/ 101465 w 202930"/>
                <a:gd name="connsiteY4" fmla="*/ 243516 h 243516"/>
                <a:gd name="connsiteX5" fmla="*/ 101465 w 202930"/>
                <a:gd name="connsiteY5" fmla="*/ 194813 h 243516"/>
                <a:gd name="connsiteX6" fmla="*/ 0 w 202930"/>
                <a:gd name="connsiteY6" fmla="*/ 194813 h 243516"/>
                <a:gd name="connsiteX7" fmla="*/ 0 w 202930"/>
                <a:gd name="connsiteY7" fmla="*/ 48703 h 2435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2930" h="243516">
                  <a:moveTo>
                    <a:pt x="162344" y="1"/>
                  </a:moveTo>
                  <a:lnTo>
                    <a:pt x="162344" y="121758"/>
                  </a:lnTo>
                  <a:lnTo>
                    <a:pt x="202930" y="121758"/>
                  </a:lnTo>
                  <a:lnTo>
                    <a:pt x="101465" y="243515"/>
                  </a:lnTo>
                  <a:lnTo>
                    <a:pt x="0" y="121758"/>
                  </a:lnTo>
                  <a:lnTo>
                    <a:pt x="40586" y="121758"/>
                  </a:lnTo>
                  <a:lnTo>
                    <a:pt x="40586" y="1"/>
                  </a:lnTo>
                  <a:lnTo>
                    <a:pt x="162344" y="1"/>
                  </a:lnTo>
                  <a:close/>
                </a:path>
              </a:pathLst>
            </a:custGeom>
            <a:solidFill>
              <a:schemeClr val="accent6">
                <a:lumMod val="60000"/>
                <a:lumOff val="40000"/>
              </a:schemeClr>
            </a:solidFill>
          </p:spPr>
          <p:style>
            <a:lnRef idx="0">
              <a:schemeClr val="accent2">
                <a:tint val="60000"/>
                <a:hueOff val="0"/>
                <a:satOff val="0"/>
                <a:lumOff val="0"/>
                <a:alphaOff val="0"/>
              </a:schemeClr>
            </a:lnRef>
            <a:fillRef idx="1">
              <a:schemeClr val="accent2">
                <a:tint val="60000"/>
                <a:hueOff val="0"/>
                <a:satOff val="0"/>
                <a:lumOff val="0"/>
                <a:alphaOff val="0"/>
              </a:schemeClr>
            </a:fillRef>
            <a:effectRef idx="0">
              <a:schemeClr val="accent2">
                <a:tint val="60000"/>
                <a:hueOff val="0"/>
                <a:satOff val="0"/>
                <a:lumOff val="0"/>
                <a:alphaOff val="0"/>
              </a:schemeClr>
            </a:effectRef>
            <a:fontRef idx="minor">
              <a:schemeClr val="dk1">
                <a:hueOff val="0"/>
                <a:satOff val="0"/>
                <a:lumOff val="0"/>
                <a:alphaOff val="0"/>
              </a:schemeClr>
            </a:fontRef>
          </p:style>
          <p:txBody>
            <a:bodyPr spcFirstLastPara="0" vert="horz" wrap="square" lIns="48704" tIns="0" rIns="48702" bIns="60879" numCol="1" spcCol="1270" anchor="ctr" anchorCtr="0">
              <a:noAutofit/>
            </a:bodyPr>
            <a:lstStyle/>
            <a:p>
              <a:pPr marL="0" lvl="0" indent="0" algn="ctr" defTabSz="711200">
                <a:lnSpc>
                  <a:spcPts val="1500"/>
                </a:lnSpc>
                <a:spcBef>
                  <a:spcPct val="0"/>
                </a:spcBef>
                <a:spcAft>
                  <a:spcPts val="0"/>
                </a:spcAft>
                <a:buNone/>
              </a:pPr>
              <a:endParaRPr lang="zh-TW" altLang="en-US" sz="1600" kern="1200" dirty="0">
                <a:latin typeface="微軟正黑體" panose="020B0604030504040204" pitchFamily="34" charset="-120"/>
                <a:ea typeface="微軟正黑體" panose="020B0604030504040204" pitchFamily="34" charset="-120"/>
              </a:endParaRPr>
            </a:p>
          </p:txBody>
        </p:sp>
        <p:sp>
          <p:nvSpPr>
            <p:cNvPr id="12" name="手繪多邊形: 圖案 11">
              <a:extLst>
                <a:ext uri="{FF2B5EF4-FFF2-40B4-BE49-F238E27FC236}">
                  <a16:creationId xmlns:a16="http://schemas.microsoft.com/office/drawing/2014/main" id="{8BB46E6F-BF7F-4496-BBB7-7190B0C68510}"/>
                </a:ext>
              </a:extLst>
            </p:cNvPr>
            <p:cNvSpPr/>
            <p:nvPr/>
          </p:nvSpPr>
          <p:spPr>
            <a:xfrm>
              <a:off x="1014925" y="3772108"/>
              <a:ext cx="2164594" cy="463312"/>
            </a:xfrm>
            <a:custGeom>
              <a:avLst/>
              <a:gdLst>
                <a:gd name="connsiteX0" fmla="*/ 0 w 2164594"/>
                <a:gd name="connsiteY0" fmla="*/ 54115 h 541148"/>
                <a:gd name="connsiteX1" fmla="*/ 54115 w 2164594"/>
                <a:gd name="connsiteY1" fmla="*/ 0 h 541148"/>
                <a:gd name="connsiteX2" fmla="*/ 2110479 w 2164594"/>
                <a:gd name="connsiteY2" fmla="*/ 0 h 541148"/>
                <a:gd name="connsiteX3" fmla="*/ 2164594 w 2164594"/>
                <a:gd name="connsiteY3" fmla="*/ 54115 h 541148"/>
                <a:gd name="connsiteX4" fmla="*/ 2164594 w 2164594"/>
                <a:gd name="connsiteY4" fmla="*/ 487033 h 541148"/>
                <a:gd name="connsiteX5" fmla="*/ 2110479 w 2164594"/>
                <a:gd name="connsiteY5" fmla="*/ 541148 h 541148"/>
                <a:gd name="connsiteX6" fmla="*/ 54115 w 2164594"/>
                <a:gd name="connsiteY6" fmla="*/ 541148 h 541148"/>
                <a:gd name="connsiteX7" fmla="*/ 0 w 2164594"/>
                <a:gd name="connsiteY7" fmla="*/ 487033 h 541148"/>
                <a:gd name="connsiteX8" fmla="*/ 0 w 2164594"/>
                <a:gd name="connsiteY8" fmla="*/ 54115 h 541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64594" h="541148">
                  <a:moveTo>
                    <a:pt x="0" y="54115"/>
                  </a:moveTo>
                  <a:cubicBezTo>
                    <a:pt x="0" y="24228"/>
                    <a:pt x="24228" y="0"/>
                    <a:pt x="54115" y="0"/>
                  </a:cubicBezTo>
                  <a:lnTo>
                    <a:pt x="2110479" y="0"/>
                  </a:lnTo>
                  <a:cubicBezTo>
                    <a:pt x="2140366" y="0"/>
                    <a:pt x="2164594" y="24228"/>
                    <a:pt x="2164594" y="54115"/>
                  </a:cubicBezTo>
                  <a:lnTo>
                    <a:pt x="2164594" y="487033"/>
                  </a:lnTo>
                  <a:cubicBezTo>
                    <a:pt x="2164594" y="516920"/>
                    <a:pt x="2140366" y="541148"/>
                    <a:pt x="2110479" y="541148"/>
                  </a:cubicBezTo>
                  <a:lnTo>
                    <a:pt x="54115" y="541148"/>
                  </a:lnTo>
                  <a:cubicBezTo>
                    <a:pt x="24228" y="541148"/>
                    <a:pt x="0" y="516920"/>
                    <a:pt x="0" y="487033"/>
                  </a:cubicBezTo>
                  <a:lnTo>
                    <a:pt x="0" y="54115"/>
                  </a:lnTo>
                  <a:close/>
                </a:path>
              </a:pathLst>
            </a:custGeom>
            <a:ln>
              <a:solidFill>
                <a:schemeClr val="accent6">
                  <a:lumMod val="60000"/>
                  <a:lumOff val="40000"/>
                </a:schemeClr>
              </a:solidFill>
            </a:ln>
          </p:spPr>
          <p:style>
            <a:lnRef idx="2">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61570" tIns="61570" rIns="61570" bIns="61570" numCol="1" spcCol="1270" anchor="ctr" anchorCtr="0">
              <a:noAutofit/>
            </a:bodyPr>
            <a:lstStyle/>
            <a:p>
              <a:pPr marL="0" lvl="0" indent="0" algn="ctr" defTabSz="533400">
                <a:lnSpc>
                  <a:spcPts val="1500"/>
                </a:lnSpc>
                <a:spcBef>
                  <a:spcPct val="0"/>
                </a:spcBef>
                <a:spcAft>
                  <a:spcPts val="0"/>
                </a:spcAft>
                <a:buNone/>
              </a:pPr>
              <a:r>
                <a:rPr lang="en-US" altLang="en-US" sz="1200" b="1" kern="1200" dirty="0">
                  <a:solidFill>
                    <a:schemeClr val="accent2">
                      <a:lumMod val="75000"/>
                    </a:schemeClr>
                  </a:solidFill>
                  <a:latin typeface="微軟正黑體" panose="020B0604030504040204" pitchFamily="34" charset="-120"/>
                  <a:ea typeface="微軟正黑體" panose="020B0604030504040204" pitchFamily="34" charset="-120"/>
                </a:rPr>
                <a:t>10</a:t>
              </a:r>
              <a:r>
                <a:rPr lang="zh-TW" altLang="en-US" sz="1200" b="1" kern="1200" dirty="0">
                  <a:solidFill>
                    <a:schemeClr val="accent2">
                      <a:lumMod val="75000"/>
                    </a:schemeClr>
                  </a:solidFill>
                  <a:latin typeface="微軟正黑體" panose="020B0604030504040204" pitchFamily="34" charset="-120"/>
                  <a:ea typeface="微軟正黑體" panose="020B0604030504040204" pitchFamily="34" charset="-120"/>
                </a:rPr>
                <a:t>月中旬</a:t>
              </a:r>
              <a:r>
                <a:rPr lang="en-US" altLang="en-US" sz="1200" b="1" kern="1200" dirty="0">
                  <a:solidFill>
                    <a:schemeClr val="accent2">
                      <a:lumMod val="75000"/>
                    </a:schemeClr>
                  </a:solidFill>
                  <a:latin typeface="微軟正黑體" panose="020B0604030504040204" pitchFamily="34" charset="-120"/>
                  <a:ea typeface="微軟正黑體" panose="020B0604030504040204" pitchFamily="34" charset="-120"/>
                </a:rPr>
                <a:t>/4</a:t>
              </a:r>
              <a:r>
                <a:rPr lang="zh-TW" altLang="en-US" sz="1200" b="1" kern="1200" dirty="0">
                  <a:solidFill>
                    <a:schemeClr val="accent2">
                      <a:lumMod val="75000"/>
                    </a:schemeClr>
                  </a:solidFill>
                  <a:latin typeface="微軟正黑體" panose="020B0604030504040204" pitchFamily="34" charset="-120"/>
                  <a:ea typeface="微軟正黑體" panose="020B0604030504040204" pitchFamily="34" charset="-120"/>
                </a:rPr>
                <a:t>月中旬</a:t>
              </a:r>
              <a:br>
                <a:rPr lang="en-US" altLang="zh-TW" sz="1200" kern="1200" dirty="0">
                  <a:latin typeface="微軟正黑體" panose="020B0604030504040204" pitchFamily="34" charset="-120"/>
                  <a:ea typeface="微軟正黑體" panose="020B0604030504040204" pitchFamily="34" charset="-120"/>
                </a:rPr>
              </a:br>
              <a:r>
                <a:rPr lang="zh-TW" altLang="zh-TW" sz="1000" kern="1200" dirty="0">
                  <a:latin typeface="微軟正黑體" panose="020B0604030504040204" pitchFamily="34" charset="-120"/>
                  <a:ea typeface="微軟正黑體" panose="020B0604030504040204" pitchFamily="34" charset="-120"/>
                </a:rPr>
                <a:t>於國際處網站，公告申請辦法、時程</a:t>
              </a:r>
              <a:endParaRPr lang="zh-TW" altLang="en-US" sz="1200" kern="1200" dirty="0">
                <a:latin typeface="微軟正黑體" panose="020B0604030504040204" pitchFamily="34" charset="-120"/>
                <a:ea typeface="微軟正黑體" panose="020B0604030504040204" pitchFamily="34" charset="-120"/>
              </a:endParaRPr>
            </a:p>
          </p:txBody>
        </p:sp>
        <p:sp>
          <p:nvSpPr>
            <p:cNvPr id="14" name="手繪多邊形: 圖案 13">
              <a:extLst>
                <a:ext uri="{FF2B5EF4-FFF2-40B4-BE49-F238E27FC236}">
                  <a16:creationId xmlns:a16="http://schemas.microsoft.com/office/drawing/2014/main" id="{CEBCE496-164A-4D09-B22C-D671B3C5E1F6}"/>
                </a:ext>
              </a:extLst>
            </p:cNvPr>
            <p:cNvSpPr/>
            <p:nvPr/>
          </p:nvSpPr>
          <p:spPr>
            <a:xfrm>
              <a:off x="1014925" y="4419959"/>
              <a:ext cx="2164594" cy="406028"/>
            </a:xfrm>
            <a:custGeom>
              <a:avLst/>
              <a:gdLst>
                <a:gd name="connsiteX0" fmla="*/ 0 w 2164594"/>
                <a:gd name="connsiteY0" fmla="*/ 54115 h 541148"/>
                <a:gd name="connsiteX1" fmla="*/ 54115 w 2164594"/>
                <a:gd name="connsiteY1" fmla="*/ 0 h 541148"/>
                <a:gd name="connsiteX2" fmla="*/ 2110479 w 2164594"/>
                <a:gd name="connsiteY2" fmla="*/ 0 h 541148"/>
                <a:gd name="connsiteX3" fmla="*/ 2164594 w 2164594"/>
                <a:gd name="connsiteY3" fmla="*/ 54115 h 541148"/>
                <a:gd name="connsiteX4" fmla="*/ 2164594 w 2164594"/>
                <a:gd name="connsiteY4" fmla="*/ 487033 h 541148"/>
                <a:gd name="connsiteX5" fmla="*/ 2110479 w 2164594"/>
                <a:gd name="connsiteY5" fmla="*/ 541148 h 541148"/>
                <a:gd name="connsiteX6" fmla="*/ 54115 w 2164594"/>
                <a:gd name="connsiteY6" fmla="*/ 541148 h 541148"/>
                <a:gd name="connsiteX7" fmla="*/ 0 w 2164594"/>
                <a:gd name="connsiteY7" fmla="*/ 487033 h 541148"/>
                <a:gd name="connsiteX8" fmla="*/ 0 w 2164594"/>
                <a:gd name="connsiteY8" fmla="*/ 54115 h 541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64594" h="541148">
                  <a:moveTo>
                    <a:pt x="0" y="54115"/>
                  </a:moveTo>
                  <a:cubicBezTo>
                    <a:pt x="0" y="24228"/>
                    <a:pt x="24228" y="0"/>
                    <a:pt x="54115" y="0"/>
                  </a:cubicBezTo>
                  <a:lnTo>
                    <a:pt x="2110479" y="0"/>
                  </a:lnTo>
                  <a:cubicBezTo>
                    <a:pt x="2140366" y="0"/>
                    <a:pt x="2164594" y="24228"/>
                    <a:pt x="2164594" y="54115"/>
                  </a:cubicBezTo>
                  <a:lnTo>
                    <a:pt x="2164594" y="487033"/>
                  </a:lnTo>
                  <a:cubicBezTo>
                    <a:pt x="2164594" y="516920"/>
                    <a:pt x="2140366" y="541148"/>
                    <a:pt x="2110479" y="541148"/>
                  </a:cubicBezTo>
                  <a:lnTo>
                    <a:pt x="54115" y="541148"/>
                  </a:lnTo>
                  <a:cubicBezTo>
                    <a:pt x="24228" y="541148"/>
                    <a:pt x="0" y="516920"/>
                    <a:pt x="0" y="487033"/>
                  </a:cubicBezTo>
                  <a:lnTo>
                    <a:pt x="0" y="54115"/>
                  </a:lnTo>
                  <a:close/>
                </a:path>
              </a:pathLst>
            </a:custGeom>
            <a:ln>
              <a:solidFill>
                <a:schemeClr val="accent6">
                  <a:lumMod val="60000"/>
                  <a:lumOff val="40000"/>
                </a:schemeClr>
              </a:solidFill>
            </a:ln>
          </p:spPr>
          <p:style>
            <a:lnRef idx="2">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61570" tIns="61570" rIns="61570" bIns="61570" numCol="1" spcCol="1270" anchor="ctr" anchorCtr="0">
              <a:noAutofit/>
            </a:bodyPr>
            <a:lstStyle/>
            <a:p>
              <a:pPr marL="0" lvl="0" indent="0" algn="ctr" defTabSz="533400">
                <a:lnSpc>
                  <a:spcPts val="1500"/>
                </a:lnSpc>
                <a:spcBef>
                  <a:spcPct val="0"/>
                </a:spcBef>
                <a:spcAft>
                  <a:spcPts val="0"/>
                </a:spcAft>
                <a:buNone/>
              </a:pPr>
              <a:r>
                <a:rPr lang="en-US" altLang="en-US" sz="1200" b="1" kern="1200" dirty="0">
                  <a:solidFill>
                    <a:srgbClr val="FF0000"/>
                  </a:solidFill>
                  <a:latin typeface="微軟正黑體" panose="020B0604030504040204" pitchFamily="34" charset="-120"/>
                  <a:ea typeface="微軟正黑體" panose="020B0604030504040204" pitchFamily="34" charset="-120"/>
                </a:rPr>
                <a:t>11</a:t>
              </a:r>
              <a:r>
                <a:rPr lang="zh-TW" altLang="en-US" sz="1200" b="1" kern="1200" dirty="0">
                  <a:solidFill>
                    <a:srgbClr val="FF0000"/>
                  </a:solidFill>
                  <a:latin typeface="微軟正黑體" panose="020B0604030504040204" pitchFamily="34" charset="-120"/>
                  <a:ea typeface="微軟正黑體" panose="020B0604030504040204" pitchFamily="34" charset="-120"/>
                </a:rPr>
                <a:t>月底</a:t>
              </a:r>
              <a:r>
                <a:rPr lang="en-US" altLang="en-US" sz="1200" b="1" kern="1200" dirty="0">
                  <a:solidFill>
                    <a:srgbClr val="FF0000"/>
                  </a:solidFill>
                  <a:latin typeface="微軟正黑體" panose="020B0604030504040204" pitchFamily="34" charset="-120"/>
                  <a:ea typeface="微軟正黑體" panose="020B0604030504040204" pitchFamily="34" charset="-120"/>
                </a:rPr>
                <a:t>/5</a:t>
              </a:r>
              <a:r>
                <a:rPr lang="zh-TW" altLang="en-US" sz="1200" b="1" kern="1200" dirty="0">
                  <a:solidFill>
                    <a:srgbClr val="FF0000"/>
                  </a:solidFill>
                  <a:latin typeface="微軟正黑體" panose="020B0604030504040204" pitchFamily="34" charset="-120"/>
                  <a:ea typeface="微軟正黑體" panose="020B0604030504040204" pitchFamily="34" charset="-120"/>
                </a:rPr>
                <a:t>月底之前</a:t>
              </a:r>
              <a:endParaRPr lang="en-US" altLang="zh-TW" sz="1200" b="1" kern="1200" dirty="0">
                <a:solidFill>
                  <a:srgbClr val="FF0000"/>
                </a:solidFill>
                <a:latin typeface="微軟正黑體" panose="020B0604030504040204" pitchFamily="34" charset="-120"/>
                <a:ea typeface="微軟正黑體" panose="020B0604030504040204" pitchFamily="34" charset="-120"/>
              </a:endParaRPr>
            </a:p>
            <a:p>
              <a:pPr marL="0" lvl="0" indent="0" algn="ctr" defTabSz="533400">
                <a:lnSpc>
                  <a:spcPts val="1500"/>
                </a:lnSpc>
                <a:spcBef>
                  <a:spcPct val="0"/>
                </a:spcBef>
                <a:spcAft>
                  <a:spcPts val="0"/>
                </a:spcAft>
                <a:buNone/>
              </a:pPr>
              <a:r>
                <a:rPr lang="zh-TW" altLang="en-US" sz="1200" b="1" kern="1200" dirty="0">
                  <a:solidFill>
                    <a:srgbClr val="FF0000"/>
                  </a:solidFill>
                  <a:latin typeface="微軟正黑體" panose="020B0604030504040204" pitchFamily="34" charset="-120"/>
                  <a:ea typeface="微軟正黑體" panose="020B0604030504040204" pitchFamily="34" charset="-120"/>
                </a:rPr>
                <a:t>登入平台</a:t>
              </a:r>
            </a:p>
          </p:txBody>
        </p:sp>
      </p:grpSp>
      <p:sp>
        <p:nvSpPr>
          <p:cNvPr id="16" name="手繪多邊形: 圖案 15">
            <a:extLst>
              <a:ext uri="{FF2B5EF4-FFF2-40B4-BE49-F238E27FC236}">
                <a16:creationId xmlns:a16="http://schemas.microsoft.com/office/drawing/2014/main" id="{F7B68331-AC1E-49C0-B5BD-D7F001049B64}"/>
              </a:ext>
            </a:extLst>
          </p:cNvPr>
          <p:cNvSpPr/>
          <p:nvPr/>
        </p:nvSpPr>
        <p:spPr>
          <a:xfrm>
            <a:off x="3754376" y="3099848"/>
            <a:ext cx="2164594" cy="541148"/>
          </a:xfrm>
          <a:custGeom>
            <a:avLst/>
            <a:gdLst>
              <a:gd name="connsiteX0" fmla="*/ 0 w 2164594"/>
              <a:gd name="connsiteY0" fmla="*/ 54115 h 541148"/>
              <a:gd name="connsiteX1" fmla="*/ 54115 w 2164594"/>
              <a:gd name="connsiteY1" fmla="*/ 0 h 541148"/>
              <a:gd name="connsiteX2" fmla="*/ 2110479 w 2164594"/>
              <a:gd name="connsiteY2" fmla="*/ 0 h 541148"/>
              <a:gd name="connsiteX3" fmla="*/ 2164594 w 2164594"/>
              <a:gd name="connsiteY3" fmla="*/ 54115 h 541148"/>
              <a:gd name="connsiteX4" fmla="*/ 2164594 w 2164594"/>
              <a:gd name="connsiteY4" fmla="*/ 487033 h 541148"/>
              <a:gd name="connsiteX5" fmla="*/ 2110479 w 2164594"/>
              <a:gd name="connsiteY5" fmla="*/ 541148 h 541148"/>
              <a:gd name="connsiteX6" fmla="*/ 54115 w 2164594"/>
              <a:gd name="connsiteY6" fmla="*/ 541148 h 541148"/>
              <a:gd name="connsiteX7" fmla="*/ 0 w 2164594"/>
              <a:gd name="connsiteY7" fmla="*/ 487033 h 541148"/>
              <a:gd name="connsiteX8" fmla="*/ 0 w 2164594"/>
              <a:gd name="connsiteY8" fmla="*/ 54115 h 541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64594" h="541148">
                <a:moveTo>
                  <a:pt x="0" y="54115"/>
                </a:moveTo>
                <a:cubicBezTo>
                  <a:pt x="0" y="24228"/>
                  <a:pt x="24228" y="0"/>
                  <a:pt x="54115" y="0"/>
                </a:cubicBezTo>
                <a:lnTo>
                  <a:pt x="2110479" y="0"/>
                </a:lnTo>
                <a:cubicBezTo>
                  <a:pt x="2140366" y="0"/>
                  <a:pt x="2164594" y="24228"/>
                  <a:pt x="2164594" y="54115"/>
                </a:cubicBezTo>
                <a:lnTo>
                  <a:pt x="2164594" y="487033"/>
                </a:lnTo>
                <a:cubicBezTo>
                  <a:pt x="2164594" y="516920"/>
                  <a:pt x="2140366" y="541148"/>
                  <a:pt x="2110479" y="541148"/>
                </a:cubicBezTo>
                <a:lnTo>
                  <a:pt x="54115" y="541148"/>
                </a:lnTo>
                <a:cubicBezTo>
                  <a:pt x="24228" y="541148"/>
                  <a:pt x="0" y="516920"/>
                  <a:pt x="0" y="487033"/>
                </a:cubicBezTo>
                <a:lnTo>
                  <a:pt x="0" y="54115"/>
                </a:lnTo>
                <a:close/>
              </a:path>
            </a:pathLst>
          </a:custGeom>
          <a:ln>
            <a:solidFill>
              <a:schemeClr val="accent6"/>
            </a:solidFill>
          </a:ln>
        </p:spPr>
        <p:style>
          <a:lnRef idx="2">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61570" tIns="61570" rIns="61570" bIns="61570" numCol="1" spcCol="1270" anchor="ctr" anchorCtr="0">
            <a:noAutofit/>
          </a:bodyPr>
          <a:lstStyle/>
          <a:p>
            <a:pPr lvl="0" algn="ctr" defTabSz="533400">
              <a:lnSpc>
                <a:spcPts val="1500"/>
              </a:lnSpc>
              <a:spcBef>
                <a:spcPct val="0"/>
              </a:spcBef>
            </a:pPr>
            <a:r>
              <a:rPr lang="en-US" altLang="zh-TW" sz="1200" b="1" dirty="0">
                <a:solidFill>
                  <a:schemeClr val="accent2">
                    <a:lumMod val="75000"/>
                  </a:schemeClr>
                </a:solidFill>
                <a:latin typeface="微軟正黑體" panose="020B0604030504040204" pitchFamily="34" charset="-120"/>
                <a:ea typeface="微軟正黑體" panose="020B0604030504040204" pitchFamily="34" charset="-120"/>
              </a:rPr>
              <a:t>12</a:t>
            </a:r>
            <a:r>
              <a:rPr lang="zh-TW" altLang="en-US" sz="1200" b="1" dirty="0">
                <a:solidFill>
                  <a:schemeClr val="accent2">
                    <a:lumMod val="75000"/>
                  </a:schemeClr>
                </a:solidFill>
                <a:latin typeface="微軟正黑體" panose="020B0604030504040204" pitchFamily="34" charset="-120"/>
                <a:ea typeface="微軟正黑體" panose="020B0604030504040204" pitchFamily="34" charset="-120"/>
              </a:rPr>
              <a:t>月下旬</a:t>
            </a:r>
            <a:r>
              <a:rPr lang="en-US" altLang="zh-TW" sz="1200" b="1" dirty="0">
                <a:solidFill>
                  <a:schemeClr val="accent2">
                    <a:lumMod val="75000"/>
                  </a:schemeClr>
                </a:solidFill>
                <a:latin typeface="微軟正黑體" panose="020B0604030504040204" pitchFamily="34" charset="-120"/>
                <a:ea typeface="微軟正黑體" panose="020B0604030504040204" pitchFamily="34" charset="-120"/>
              </a:rPr>
              <a:t>/6</a:t>
            </a:r>
            <a:r>
              <a:rPr lang="zh-TW" altLang="en-US" sz="1200" b="1" dirty="0">
                <a:solidFill>
                  <a:schemeClr val="accent2">
                    <a:lumMod val="75000"/>
                  </a:schemeClr>
                </a:solidFill>
                <a:latin typeface="微軟正黑體" panose="020B0604030504040204" pitchFamily="34" charset="-120"/>
                <a:ea typeface="微軟正黑體" panose="020B0604030504040204" pitchFamily="34" charset="-120"/>
              </a:rPr>
              <a:t>月下旬</a:t>
            </a:r>
            <a:br>
              <a:rPr lang="en-US" altLang="zh-TW" sz="1200" kern="1200" dirty="0">
                <a:latin typeface="微軟正黑體" panose="020B0604030504040204" pitchFamily="34" charset="-120"/>
                <a:ea typeface="微軟正黑體" panose="020B0604030504040204" pitchFamily="34" charset="-120"/>
              </a:rPr>
            </a:br>
            <a:r>
              <a:rPr lang="zh-TW" altLang="en-US" sz="1000" dirty="0">
                <a:latin typeface="微軟正黑體" panose="020B0604030504040204" pitchFamily="34" charset="-120"/>
                <a:ea typeface="微軟正黑體" panose="020B0604030504040204" pitchFamily="34" charset="-120"/>
              </a:rPr>
              <a:t>系科所完成初審</a:t>
            </a:r>
            <a:endParaRPr lang="zh-TW" altLang="en-US" sz="1200" kern="1200" dirty="0">
              <a:latin typeface="微軟正黑體" panose="020B0604030504040204" pitchFamily="34" charset="-120"/>
              <a:ea typeface="微軟正黑體" panose="020B0604030504040204" pitchFamily="34" charset="-120"/>
            </a:endParaRPr>
          </a:p>
        </p:txBody>
      </p:sp>
      <p:sp>
        <p:nvSpPr>
          <p:cNvPr id="17" name="手繪多邊形: 圖案 16">
            <a:extLst>
              <a:ext uri="{FF2B5EF4-FFF2-40B4-BE49-F238E27FC236}">
                <a16:creationId xmlns:a16="http://schemas.microsoft.com/office/drawing/2014/main" id="{D4D645EF-454D-42A0-AFF4-294E1018EFB0}"/>
              </a:ext>
            </a:extLst>
          </p:cNvPr>
          <p:cNvSpPr/>
          <p:nvPr/>
        </p:nvSpPr>
        <p:spPr>
          <a:xfrm>
            <a:off x="4714915" y="3674818"/>
            <a:ext cx="243516" cy="202930"/>
          </a:xfrm>
          <a:custGeom>
            <a:avLst/>
            <a:gdLst>
              <a:gd name="connsiteX0" fmla="*/ 0 w 202930"/>
              <a:gd name="connsiteY0" fmla="*/ 48703 h 243516"/>
              <a:gd name="connsiteX1" fmla="*/ 101465 w 202930"/>
              <a:gd name="connsiteY1" fmla="*/ 48703 h 243516"/>
              <a:gd name="connsiteX2" fmla="*/ 101465 w 202930"/>
              <a:gd name="connsiteY2" fmla="*/ 0 h 243516"/>
              <a:gd name="connsiteX3" fmla="*/ 202930 w 202930"/>
              <a:gd name="connsiteY3" fmla="*/ 121758 h 243516"/>
              <a:gd name="connsiteX4" fmla="*/ 101465 w 202930"/>
              <a:gd name="connsiteY4" fmla="*/ 243516 h 243516"/>
              <a:gd name="connsiteX5" fmla="*/ 101465 w 202930"/>
              <a:gd name="connsiteY5" fmla="*/ 194813 h 243516"/>
              <a:gd name="connsiteX6" fmla="*/ 0 w 202930"/>
              <a:gd name="connsiteY6" fmla="*/ 194813 h 243516"/>
              <a:gd name="connsiteX7" fmla="*/ 0 w 202930"/>
              <a:gd name="connsiteY7" fmla="*/ 48703 h 2435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2930" h="243516">
                <a:moveTo>
                  <a:pt x="162344" y="1"/>
                </a:moveTo>
                <a:lnTo>
                  <a:pt x="162344" y="121758"/>
                </a:lnTo>
                <a:lnTo>
                  <a:pt x="202930" y="121758"/>
                </a:lnTo>
                <a:lnTo>
                  <a:pt x="101465" y="243515"/>
                </a:lnTo>
                <a:lnTo>
                  <a:pt x="0" y="121758"/>
                </a:lnTo>
                <a:lnTo>
                  <a:pt x="40586" y="121758"/>
                </a:lnTo>
                <a:lnTo>
                  <a:pt x="40586" y="1"/>
                </a:lnTo>
                <a:lnTo>
                  <a:pt x="162344" y="1"/>
                </a:lnTo>
                <a:close/>
              </a:path>
            </a:pathLst>
          </a:custGeom>
          <a:solidFill>
            <a:schemeClr val="accent6"/>
          </a:solidFill>
        </p:spPr>
        <p:style>
          <a:lnRef idx="0">
            <a:schemeClr val="accent2">
              <a:tint val="60000"/>
              <a:hueOff val="0"/>
              <a:satOff val="0"/>
              <a:lumOff val="0"/>
              <a:alphaOff val="0"/>
            </a:schemeClr>
          </a:lnRef>
          <a:fillRef idx="1">
            <a:schemeClr val="accent2">
              <a:tint val="60000"/>
              <a:hueOff val="0"/>
              <a:satOff val="0"/>
              <a:lumOff val="0"/>
              <a:alphaOff val="0"/>
            </a:schemeClr>
          </a:fillRef>
          <a:effectRef idx="0">
            <a:schemeClr val="accent2">
              <a:tint val="60000"/>
              <a:hueOff val="0"/>
              <a:satOff val="0"/>
              <a:lumOff val="0"/>
              <a:alphaOff val="0"/>
            </a:schemeClr>
          </a:effectRef>
          <a:fontRef idx="minor">
            <a:schemeClr val="dk1">
              <a:hueOff val="0"/>
              <a:satOff val="0"/>
              <a:lumOff val="0"/>
              <a:alphaOff val="0"/>
            </a:schemeClr>
          </a:fontRef>
        </p:style>
        <p:txBody>
          <a:bodyPr spcFirstLastPara="0" vert="horz" wrap="square" lIns="48704" tIns="0" rIns="48702" bIns="60879" numCol="1" spcCol="1270" anchor="ctr" anchorCtr="0">
            <a:noAutofit/>
          </a:bodyPr>
          <a:lstStyle/>
          <a:p>
            <a:pPr marL="0" lvl="0" indent="0" algn="ctr" defTabSz="711200">
              <a:lnSpc>
                <a:spcPts val="1500"/>
              </a:lnSpc>
              <a:spcBef>
                <a:spcPct val="0"/>
              </a:spcBef>
              <a:spcAft>
                <a:spcPts val="0"/>
              </a:spcAft>
              <a:buNone/>
            </a:pPr>
            <a:endParaRPr lang="zh-TW" altLang="en-US" sz="1600" kern="1200" dirty="0">
              <a:latin typeface="微軟正黑體" panose="020B0604030504040204" pitchFamily="34" charset="-120"/>
              <a:ea typeface="微軟正黑體" panose="020B0604030504040204" pitchFamily="34" charset="-120"/>
            </a:endParaRPr>
          </a:p>
        </p:txBody>
      </p:sp>
      <p:sp>
        <p:nvSpPr>
          <p:cNvPr id="18" name="手繪多邊形: 圖案 17">
            <a:extLst>
              <a:ext uri="{FF2B5EF4-FFF2-40B4-BE49-F238E27FC236}">
                <a16:creationId xmlns:a16="http://schemas.microsoft.com/office/drawing/2014/main" id="{9601E1EC-B280-40FB-ABA4-B20C6BCDAC34}"/>
              </a:ext>
            </a:extLst>
          </p:cNvPr>
          <p:cNvSpPr/>
          <p:nvPr/>
        </p:nvSpPr>
        <p:spPr>
          <a:xfrm>
            <a:off x="3754376" y="3911570"/>
            <a:ext cx="2164594" cy="574970"/>
          </a:xfrm>
          <a:custGeom>
            <a:avLst/>
            <a:gdLst>
              <a:gd name="connsiteX0" fmla="*/ 0 w 2164594"/>
              <a:gd name="connsiteY0" fmla="*/ 54115 h 541148"/>
              <a:gd name="connsiteX1" fmla="*/ 54115 w 2164594"/>
              <a:gd name="connsiteY1" fmla="*/ 0 h 541148"/>
              <a:gd name="connsiteX2" fmla="*/ 2110479 w 2164594"/>
              <a:gd name="connsiteY2" fmla="*/ 0 h 541148"/>
              <a:gd name="connsiteX3" fmla="*/ 2164594 w 2164594"/>
              <a:gd name="connsiteY3" fmla="*/ 54115 h 541148"/>
              <a:gd name="connsiteX4" fmla="*/ 2164594 w 2164594"/>
              <a:gd name="connsiteY4" fmla="*/ 487033 h 541148"/>
              <a:gd name="connsiteX5" fmla="*/ 2110479 w 2164594"/>
              <a:gd name="connsiteY5" fmla="*/ 541148 h 541148"/>
              <a:gd name="connsiteX6" fmla="*/ 54115 w 2164594"/>
              <a:gd name="connsiteY6" fmla="*/ 541148 h 541148"/>
              <a:gd name="connsiteX7" fmla="*/ 0 w 2164594"/>
              <a:gd name="connsiteY7" fmla="*/ 487033 h 541148"/>
              <a:gd name="connsiteX8" fmla="*/ 0 w 2164594"/>
              <a:gd name="connsiteY8" fmla="*/ 54115 h 541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64594" h="541148">
                <a:moveTo>
                  <a:pt x="0" y="54115"/>
                </a:moveTo>
                <a:cubicBezTo>
                  <a:pt x="0" y="24228"/>
                  <a:pt x="24228" y="0"/>
                  <a:pt x="54115" y="0"/>
                </a:cubicBezTo>
                <a:lnTo>
                  <a:pt x="2110479" y="0"/>
                </a:lnTo>
                <a:cubicBezTo>
                  <a:pt x="2140366" y="0"/>
                  <a:pt x="2164594" y="24228"/>
                  <a:pt x="2164594" y="54115"/>
                </a:cubicBezTo>
                <a:lnTo>
                  <a:pt x="2164594" y="487033"/>
                </a:lnTo>
                <a:cubicBezTo>
                  <a:pt x="2164594" y="516920"/>
                  <a:pt x="2140366" y="541148"/>
                  <a:pt x="2110479" y="541148"/>
                </a:cubicBezTo>
                <a:lnTo>
                  <a:pt x="54115" y="541148"/>
                </a:lnTo>
                <a:cubicBezTo>
                  <a:pt x="24228" y="541148"/>
                  <a:pt x="0" y="516920"/>
                  <a:pt x="0" y="487033"/>
                </a:cubicBezTo>
                <a:lnTo>
                  <a:pt x="0" y="54115"/>
                </a:lnTo>
                <a:close/>
              </a:path>
            </a:pathLst>
          </a:custGeom>
          <a:ln>
            <a:solidFill>
              <a:schemeClr val="accent6"/>
            </a:solidFill>
          </a:ln>
        </p:spPr>
        <p:style>
          <a:lnRef idx="2">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61570" tIns="61570" rIns="61570" bIns="61570" numCol="1" spcCol="1270" anchor="ctr" anchorCtr="0">
            <a:noAutofit/>
          </a:bodyPr>
          <a:lstStyle/>
          <a:p>
            <a:pPr lvl="0" algn="ctr" defTabSz="533400">
              <a:lnSpc>
                <a:spcPts val="1200"/>
              </a:lnSpc>
              <a:spcBef>
                <a:spcPct val="0"/>
              </a:spcBef>
            </a:pPr>
            <a:r>
              <a:rPr lang="en-US" altLang="zh-TW" sz="1200" b="1" dirty="0">
                <a:solidFill>
                  <a:schemeClr val="accent2">
                    <a:lumMod val="75000"/>
                  </a:schemeClr>
                </a:solidFill>
                <a:latin typeface="微軟正黑體" panose="020B0604030504040204" pitchFamily="34" charset="-120"/>
                <a:ea typeface="微軟正黑體" panose="020B0604030504040204" pitchFamily="34" charset="-120"/>
              </a:rPr>
              <a:t>1</a:t>
            </a:r>
            <a:r>
              <a:rPr lang="zh-TW" altLang="en-US" sz="1200" b="1" dirty="0">
                <a:solidFill>
                  <a:schemeClr val="accent2">
                    <a:lumMod val="75000"/>
                  </a:schemeClr>
                </a:solidFill>
                <a:latin typeface="微軟正黑體" panose="020B0604030504040204" pitchFamily="34" charset="-120"/>
                <a:ea typeface="微軟正黑體" panose="020B0604030504040204" pitchFamily="34" charset="-120"/>
              </a:rPr>
              <a:t>月中旬</a:t>
            </a:r>
            <a:r>
              <a:rPr lang="en-US" altLang="zh-TW" sz="1200" b="1" dirty="0">
                <a:solidFill>
                  <a:schemeClr val="accent2">
                    <a:lumMod val="75000"/>
                  </a:schemeClr>
                </a:solidFill>
                <a:latin typeface="微軟正黑體" panose="020B0604030504040204" pitchFamily="34" charset="-120"/>
                <a:ea typeface="微軟正黑體" panose="020B0604030504040204" pitchFamily="34" charset="-120"/>
              </a:rPr>
              <a:t>/7</a:t>
            </a:r>
            <a:r>
              <a:rPr lang="zh-TW" altLang="en-US" sz="1200" b="1" dirty="0">
                <a:solidFill>
                  <a:schemeClr val="accent2">
                    <a:lumMod val="75000"/>
                  </a:schemeClr>
                </a:solidFill>
                <a:latin typeface="微軟正黑體" panose="020B0604030504040204" pitchFamily="34" charset="-120"/>
                <a:ea typeface="微軟正黑體" panose="020B0604030504040204" pitchFamily="34" charset="-120"/>
              </a:rPr>
              <a:t>月中旬</a:t>
            </a:r>
            <a:br>
              <a:rPr lang="en-US" altLang="zh-TW" sz="1200" kern="1200" dirty="0">
                <a:latin typeface="微軟正黑體" panose="020B0604030504040204" pitchFamily="34" charset="-120"/>
                <a:ea typeface="微軟正黑體" panose="020B0604030504040204" pitchFamily="34" charset="-120"/>
              </a:rPr>
            </a:br>
            <a:r>
              <a:rPr lang="zh-TW" altLang="en-US" sz="1000" dirty="0">
                <a:latin typeface="微軟正黑體" panose="020B0604030504040204" pitchFamily="34" charset="-120"/>
                <a:ea typeface="微軟正黑體" panose="020B0604030504040204" pitchFamily="34" charset="-120"/>
              </a:rPr>
              <a:t>國際處公告名單</a:t>
            </a:r>
            <a:endParaRPr lang="zh-TW" altLang="en-US" sz="1200" kern="1200" dirty="0">
              <a:latin typeface="微軟正黑體" panose="020B0604030504040204" pitchFamily="34" charset="-120"/>
              <a:ea typeface="微軟正黑體" panose="020B0604030504040204" pitchFamily="34" charset="-120"/>
            </a:endParaRPr>
          </a:p>
        </p:txBody>
      </p:sp>
      <p:sp>
        <p:nvSpPr>
          <p:cNvPr id="20" name="手繪多邊形: 圖案 19">
            <a:extLst>
              <a:ext uri="{FF2B5EF4-FFF2-40B4-BE49-F238E27FC236}">
                <a16:creationId xmlns:a16="http://schemas.microsoft.com/office/drawing/2014/main" id="{7C6243BE-4075-4D1B-B6D4-FC3E9BCEBBCA}"/>
              </a:ext>
            </a:extLst>
          </p:cNvPr>
          <p:cNvSpPr/>
          <p:nvPr/>
        </p:nvSpPr>
        <p:spPr>
          <a:xfrm>
            <a:off x="3298129" y="4998054"/>
            <a:ext cx="1668154" cy="541148"/>
          </a:xfrm>
          <a:custGeom>
            <a:avLst/>
            <a:gdLst>
              <a:gd name="connsiteX0" fmla="*/ 0 w 2164594"/>
              <a:gd name="connsiteY0" fmla="*/ 54115 h 541148"/>
              <a:gd name="connsiteX1" fmla="*/ 54115 w 2164594"/>
              <a:gd name="connsiteY1" fmla="*/ 0 h 541148"/>
              <a:gd name="connsiteX2" fmla="*/ 2110479 w 2164594"/>
              <a:gd name="connsiteY2" fmla="*/ 0 h 541148"/>
              <a:gd name="connsiteX3" fmla="*/ 2164594 w 2164594"/>
              <a:gd name="connsiteY3" fmla="*/ 54115 h 541148"/>
              <a:gd name="connsiteX4" fmla="*/ 2164594 w 2164594"/>
              <a:gd name="connsiteY4" fmla="*/ 487033 h 541148"/>
              <a:gd name="connsiteX5" fmla="*/ 2110479 w 2164594"/>
              <a:gd name="connsiteY5" fmla="*/ 541148 h 541148"/>
              <a:gd name="connsiteX6" fmla="*/ 54115 w 2164594"/>
              <a:gd name="connsiteY6" fmla="*/ 541148 h 541148"/>
              <a:gd name="connsiteX7" fmla="*/ 0 w 2164594"/>
              <a:gd name="connsiteY7" fmla="*/ 487033 h 541148"/>
              <a:gd name="connsiteX8" fmla="*/ 0 w 2164594"/>
              <a:gd name="connsiteY8" fmla="*/ 54115 h 541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64594" h="541148">
                <a:moveTo>
                  <a:pt x="0" y="54115"/>
                </a:moveTo>
                <a:cubicBezTo>
                  <a:pt x="0" y="24228"/>
                  <a:pt x="24228" y="0"/>
                  <a:pt x="54115" y="0"/>
                </a:cubicBezTo>
                <a:lnTo>
                  <a:pt x="2110479" y="0"/>
                </a:lnTo>
                <a:cubicBezTo>
                  <a:pt x="2140366" y="0"/>
                  <a:pt x="2164594" y="24228"/>
                  <a:pt x="2164594" y="54115"/>
                </a:cubicBezTo>
                <a:lnTo>
                  <a:pt x="2164594" y="487033"/>
                </a:lnTo>
                <a:cubicBezTo>
                  <a:pt x="2164594" y="516920"/>
                  <a:pt x="2140366" y="541148"/>
                  <a:pt x="2110479" y="541148"/>
                </a:cubicBezTo>
                <a:lnTo>
                  <a:pt x="54115" y="541148"/>
                </a:lnTo>
                <a:cubicBezTo>
                  <a:pt x="24228" y="541148"/>
                  <a:pt x="0" y="516920"/>
                  <a:pt x="0" y="487033"/>
                </a:cubicBezTo>
                <a:lnTo>
                  <a:pt x="0" y="54115"/>
                </a:lnTo>
                <a:close/>
              </a:path>
            </a:pathLst>
          </a:custGeom>
          <a:ln>
            <a:solidFill>
              <a:schemeClr val="accent6"/>
            </a:solidFill>
          </a:ln>
        </p:spPr>
        <p:style>
          <a:lnRef idx="2">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61570" tIns="61570" rIns="61570" bIns="61570" numCol="1" spcCol="1270" anchor="ctr" anchorCtr="0">
            <a:noAutofit/>
          </a:bodyPr>
          <a:lstStyle/>
          <a:p>
            <a:pPr lvl="0" algn="ctr" defTabSz="533400">
              <a:lnSpc>
                <a:spcPts val="1500"/>
              </a:lnSpc>
              <a:spcBef>
                <a:spcPct val="0"/>
              </a:spcBef>
            </a:pPr>
            <a:r>
              <a:rPr lang="en-US" altLang="zh-TW" sz="1200" b="1" dirty="0">
                <a:solidFill>
                  <a:srgbClr val="FF0000"/>
                </a:solidFill>
                <a:latin typeface="微軟正黑體" panose="020B0604030504040204" pitchFamily="34" charset="-120"/>
                <a:ea typeface="微軟正黑體" panose="020B0604030504040204" pitchFamily="34" charset="-120"/>
              </a:rPr>
              <a:t>1</a:t>
            </a:r>
            <a:r>
              <a:rPr lang="zh-TW" altLang="en-US" sz="1200" b="1" dirty="0">
                <a:solidFill>
                  <a:srgbClr val="FF0000"/>
                </a:solidFill>
                <a:latin typeface="微軟正黑體" panose="020B0604030504040204" pitchFamily="34" charset="-120"/>
                <a:ea typeface="微軟正黑體" panose="020B0604030504040204" pitchFamily="34" charset="-120"/>
              </a:rPr>
              <a:t>月下旬前</a:t>
            </a:r>
            <a:r>
              <a:rPr lang="en-US" altLang="zh-TW" sz="1200" b="1" dirty="0">
                <a:solidFill>
                  <a:srgbClr val="FF0000"/>
                </a:solidFill>
                <a:latin typeface="微軟正黑體" panose="020B0604030504040204" pitchFamily="34" charset="-120"/>
                <a:ea typeface="微軟正黑體" panose="020B0604030504040204" pitchFamily="34" charset="-120"/>
              </a:rPr>
              <a:t>/7</a:t>
            </a:r>
            <a:r>
              <a:rPr lang="zh-TW" altLang="en-US" sz="1200" b="1" dirty="0">
                <a:solidFill>
                  <a:srgbClr val="FF0000"/>
                </a:solidFill>
                <a:latin typeface="微軟正黑體" panose="020B0604030504040204" pitchFamily="34" charset="-120"/>
                <a:ea typeface="微軟正黑體" panose="020B0604030504040204" pitchFamily="34" charset="-120"/>
              </a:rPr>
              <a:t>月下旬前</a:t>
            </a:r>
            <a:endParaRPr lang="zh-TW" altLang="en-US" sz="1200" b="1" kern="1200" dirty="0">
              <a:solidFill>
                <a:srgbClr val="FF0000"/>
              </a:solidFill>
              <a:latin typeface="微軟正黑體" panose="020B0604030504040204" pitchFamily="34" charset="-120"/>
              <a:ea typeface="微軟正黑體" panose="020B0604030504040204" pitchFamily="34" charset="-120"/>
            </a:endParaRPr>
          </a:p>
        </p:txBody>
      </p:sp>
      <p:sp>
        <p:nvSpPr>
          <p:cNvPr id="22" name="手繪多邊形: 圖案 21">
            <a:extLst>
              <a:ext uri="{FF2B5EF4-FFF2-40B4-BE49-F238E27FC236}">
                <a16:creationId xmlns:a16="http://schemas.microsoft.com/office/drawing/2014/main" id="{37E8016A-8489-46F3-96B0-3E152202B292}"/>
              </a:ext>
            </a:extLst>
          </p:cNvPr>
          <p:cNvSpPr/>
          <p:nvPr/>
        </p:nvSpPr>
        <p:spPr>
          <a:xfrm>
            <a:off x="6769472" y="4431241"/>
            <a:ext cx="1668154" cy="487680"/>
          </a:xfrm>
          <a:custGeom>
            <a:avLst/>
            <a:gdLst>
              <a:gd name="connsiteX0" fmla="*/ 0 w 2164594"/>
              <a:gd name="connsiteY0" fmla="*/ 54115 h 541148"/>
              <a:gd name="connsiteX1" fmla="*/ 54115 w 2164594"/>
              <a:gd name="connsiteY1" fmla="*/ 0 h 541148"/>
              <a:gd name="connsiteX2" fmla="*/ 2110479 w 2164594"/>
              <a:gd name="connsiteY2" fmla="*/ 0 h 541148"/>
              <a:gd name="connsiteX3" fmla="*/ 2164594 w 2164594"/>
              <a:gd name="connsiteY3" fmla="*/ 54115 h 541148"/>
              <a:gd name="connsiteX4" fmla="*/ 2164594 w 2164594"/>
              <a:gd name="connsiteY4" fmla="*/ 487033 h 541148"/>
              <a:gd name="connsiteX5" fmla="*/ 2110479 w 2164594"/>
              <a:gd name="connsiteY5" fmla="*/ 541148 h 541148"/>
              <a:gd name="connsiteX6" fmla="*/ 54115 w 2164594"/>
              <a:gd name="connsiteY6" fmla="*/ 541148 h 541148"/>
              <a:gd name="connsiteX7" fmla="*/ 0 w 2164594"/>
              <a:gd name="connsiteY7" fmla="*/ 487033 h 541148"/>
              <a:gd name="connsiteX8" fmla="*/ 0 w 2164594"/>
              <a:gd name="connsiteY8" fmla="*/ 54115 h 541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64594" h="541148">
                <a:moveTo>
                  <a:pt x="0" y="54115"/>
                </a:moveTo>
                <a:cubicBezTo>
                  <a:pt x="0" y="24228"/>
                  <a:pt x="24228" y="0"/>
                  <a:pt x="54115" y="0"/>
                </a:cubicBezTo>
                <a:lnTo>
                  <a:pt x="2110479" y="0"/>
                </a:lnTo>
                <a:cubicBezTo>
                  <a:pt x="2140366" y="0"/>
                  <a:pt x="2164594" y="24228"/>
                  <a:pt x="2164594" y="54115"/>
                </a:cubicBezTo>
                <a:lnTo>
                  <a:pt x="2164594" y="487033"/>
                </a:lnTo>
                <a:cubicBezTo>
                  <a:pt x="2164594" y="516920"/>
                  <a:pt x="2140366" y="541148"/>
                  <a:pt x="2110479" y="541148"/>
                </a:cubicBezTo>
                <a:lnTo>
                  <a:pt x="54115" y="541148"/>
                </a:lnTo>
                <a:cubicBezTo>
                  <a:pt x="24228" y="541148"/>
                  <a:pt x="0" y="516920"/>
                  <a:pt x="0" y="487033"/>
                </a:cubicBezTo>
                <a:lnTo>
                  <a:pt x="0" y="54115"/>
                </a:lnTo>
                <a:close/>
              </a:path>
            </a:pathLst>
          </a:custGeom>
          <a:ln>
            <a:solidFill>
              <a:schemeClr val="accent6"/>
            </a:solidFill>
          </a:ln>
        </p:spPr>
        <p:style>
          <a:lnRef idx="2">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61570" tIns="61570" rIns="61570" bIns="61570" numCol="1" spcCol="1270" anchor="ctr" anchorCtr="0">
            <a:noAutofit/>
          </a:bodyPr>
          <a:lstStyle/>
          <a:p>
            <a:pPr lvl="0" algn="ctr" defTabSz="533400">
              <a:lnSpc>
                <a:spcPts val="1500"/>
              </a:lnSpc>
              <a:spcBef>
                <a:spcPct val="0"/>
              </a:spcBef>
            </a:pPr>
            <a:r>
              <a:rPr lang="en-US" altLang="zh-TW" sz="1100" b="1" dirty="0">
                <a:solidFill>
                  <a:schemeClr val="accent5">
                    <a:lumMod val="75000"/>
                  </a:schemeClr>
                </a:solidFill>
                <a:latin typeface="微軟正黑體" panose="020B0604030504040204" pitchFamily="34" charset="-120"/>
                <a:ea typeface="微軟正黑體" panose="020B0604030504040204" pitchFamily="34" charset="-120"/>
              </a:rPr>
              <a:t>6</a:t>
            </a:r>
            <a:r>
              <a:rPr lang="zh-TW" altLang="en-US" sz="1100" b="1" dirty="0">
                <a:solidFill>
                  <a:schemeClr val="accent5">
                    <a:lumMod val="75000"/>
                  </a:schemeClr>
                </a:solidFill>
                <a:latin typeface="微軟正黑體" panose="020B0604030504040204" pitchFamily="34" charset="-120"/>
                <a:ea typeface="微軟正黑體" panose="020B0604030504040204" pitchFamily="34" charset="-120"/>
              </a:rPr>
              <a:t>月下旬</a:t>
            </a:r>
          </a:p>
          <a:p>
            <a:pPr lvl="0" algn="ctr" defTabSz="533400">
              <a:lnSpc>
                <a:spcPts val="1500"/>
              </a:lnSpc>
              <a:spcBef>
                <a:spcPct val="0"/>
              </a:spcBef>
            </a:pPr>
            <a:r>
              <a:rPr lang="zh-TW" altLang="en-US" sz="1100" b="1" dirty="0">
                <a:solidFill>
                  <a:schemeClr val="accent5">
                    <a:lumMod val="75000"/>
                  </a:schemeClr>
                </a:solidFill>
                <a:latin typeface="微軟正黑體" panose="020B0604030504040204" pitchFamily="34" charset="-120"/>
                <a:ea typeface="微軟正黑體" panose="020B0604030504040204" pitchFamily="34" charset="-120"/>
              </a:rPr>
              <a:t>國際處通知學海錄取學生</a:t>
            </a:r>
            <a:endParaRPr lang="zh-TW" altLang="en-US" sz="1100" b="1" kern="1200" dirty="0">
              <a:solidFill>
                <a:schemeClr val="accent5">
                  <a:lumMod val="75000"/>
                </a:schemeClr>
              </a:solidFill>
              <a:latin typeface="微軟正黑體" panose="020B0604030504040204" pitchFamily="34" charset="-120"/>
              <a:ea typeface="微軟正黑體" panose="020B0604030504040204" pitchFamily="34" charset="-120"/>
            </a:endParaRPr>
          </a:p>
        </p:txBody>
      </p:sp>
      <p:sp>
        <p:nvSpPr>
          <p:cNvPr id="23" name="手繪多邊形: 圖案 22">
            <a:extLst>
              <a:ext uri="{FF2B5EF4-FFF2-40B4-BE49-F238E27FC236}">
                <a16:creationId xmlns:a16="http://schemas.microsoft.com/office/drawing/2014/main" id="{021A859B-4F40-47E7-B596-54B81EE9A9DE}"/>
              </a:ext>
            </a:extLst>
          </p:cNvPr>
          <p:cNvSpPr/>
          <p:nvPr/>
        </p:nvSpPr>
        <p:spPr>
          <a:xfrm>
            <a:off x="6096000" y="3096701"/>
            <a:ext cx="2341626" cy="1110728"/>
          </a:xfrm>
          <a:custGeom>
            <a:avLst/>
            <a:gdLst>
              <a:gd name="connsiteX0" fmla="*/ 0 w 2164594"/>
              <a:gd name="connsiteY0" fmla="*/ 54115 h 541148"/>
              <a:gd name="connsiteX1" fmla="*/ 54115 w 2164594"/>
              <a:gd name="connsiteY1" fmla="*/ 0 h 541148"/>
              <a:gd name="connsiteX2" fmla="*/ 2110479 w 2164594"/>
              <a:gd name="connsiteY2" fmla="*/ 0 h 541148"/>
              <a:gd name="connsiteX3" fmla="*/ 2164594 w 2164594"/>
              <a:gd name="connsiteY3" fmla="*/ 54115 h 541148"/>
              <a:gd name="connsiteX4" fmla="*/ 2164594 w 2164594"/>
              <a:gd name="connsiteY4" fmla="*/ 487033 h 541148"/>
              <a:gd name="connsiteX5" fmla="*/ 2110479 w 2164594"/>
              <a:gd name="connsiteY5" fmla="*/ 541148 h 541148"/>
              <a:gd name="connsiteX6" fmla="*/ 54115 w 2164594"/>
              <a:gd name="connsiteY6" fmla="*/ 541148 h 541148"/>
              <a:gd name="connsiteX7" fmla="*/ 0 w 2164594"/>
              <a:gd name="connsiteY7" fmla="*/ 487033 h 541148"/>
              <a:gd name="connsiteX8" fmla="*/ 0 w 2164594"/>
              <a:gd name="connsiteY8" fmla="*/ 54115 h 541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64594" h="541148">
                <a:moveTo>
                  <a:pt x="0" y="54115"/>
                </a:moveTo>
                <a:cubicBezTo>
                  <a:pt x="0" y="24228"/>
                  <a:pt x="24228" y="0"/>
                  <a:pt x="54115" y="0"/>
                </a:cubicBezTo>
                <a:lnTo>
                  <a:pt x="2110479" y="0"/>
                </a:lnTo>
                <a:cubicBezTo>
                  <a:pt x="2140366" y="0"/>
                  <a:pt x="2164594" y="24228"/>
                  <a:pt x="2164594" y="54115"/>
                </a:cubicBezTo>
                <a:lnTo>
                  <a:pt x="2164594" y="487033"/>
                </a:lnTo>
                <a:cubicBezTo>
                  <a:pt x="2164594" y="516920"/>
                  <a:pt x="2140366" y="541148"/>
                  <a:pt x="2110479" y="541148"/>
                </a:cubicBezTo>
                <a:lnTo>
                  <a:pt x="54115" y="541148"/>
                </a:lnTo>
                <a:cubicBezTo>
                  <a:pt x="24228" y="541148"/>
                  <a:pt x="0" y="516920"/>
                  <a:pt x="0" y="487033"/>
                </a:cubicBezTo>
                <a:lnTo>
                  <a:pt x="0" y="54115"/>
                </a:lnTo>
                <a:close/>
              </a:path>
            </a:pathLst>
          </a:custGeom>
          <a:ln>
            <a:solidFill>
              <a:schemeClr val="accent6"/>
            </a:solidFill>
          </a:ln>
        </p:spPr>
        <p:style>
          <a:lnRef idx="2">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61570" tIns="61570" rIns="61570" bIns="61570" numCol="1" spcCol="1270" anchor="ctr" anchorCtr="0">
            <a:noAutofit/>
          </a:bodyPr>
          <a:lstStyle/>
          <a:p>
            <a:pPr lvl="0" defTabSz="533400">
              <a:lnSpc>
                <a:spcPts val="1500"/>
              </a:lnSpc>
              <a:spcBef>
                <a:spcPct val="0"/>
              </a:spcBef>
            </a:pPr>
            <a:r>
              <a:rPr lang="en-US" altLang="zh-TW" sz="1200" b="1" dirty="0">
                <a:solidFill>
                  <a:schemeClr val="accent2">
                    <a:lumMod val="75000"/>
                  </a:schemeClr>
                </a:solidFill>
                <a:latin typeface="微軟正黑體" panose="020B0604030504040204" pitchFamily="34" charset="-120"/>
                <a:ea typeface="微軟正黑體" panose="020B0604030504040204" pitchFamily="34" charset="-120"/>
              </a:rPr>
              <a:t>3-5</a:t>
            </a:r>
            <a:r>
              <a:rPr lang="zh-TW" altLang="en-US" sz="1200" b="1" dirty="0">
                <a:solidFill>
                  <a:schemeClr val="accent2">
                    <a:lumMod val="75000"/>
                  </a:schemeClr>
                </a:solidFill>
                <a:latin typeface="微軟正黑體" panose="020B0604030504040204" pitchFamily="34" charset="-120"/>
                <a:ea typeface="微軟正黑體" panose="020B0604030504040204" pitchFamily="34" charset="-120"/>
              </a:rPr>
              <a:t>月下旬前</a:t>
            </a:r>
            <a:r>
              <a:rPr lang="en-US" altLang="zh-TW" sz="1200" b="1" dirty="0">
                <a:solidFill>
                  <a:schemeClr val="accent2">
                    <a:lumMod val="75000"/>
                  </a:schemeClr>
                </a:solidFill>
                <a:latin typeface="微軟正黑體" panose="020B0604030504040204" pitchFamily="34" charset="-120"/>
                <a:ea typeface="微軟正黑體" panose="020B0604030504040204" pitchFamily="34" charset="-120"/>
              </a:rPr>
              <a:t>/9-11</a:t>
            </a:r>
            <a:r>
              <a:rPr lang="zh-TW" altLang="en-US" sz="1200" b="1" dirty="0">
                <a:solidFill>
                  <a:schemeClr val="accent2">
                    <a:lumMod val="75000"/>
                  </a:schemeClr>
                </a:solidFill>
                <a:latin typeface="微軟正黑體" panose="020B0604030504040204" pitchFamily="34" charset="-120"/>
                <a:ea typeface="微軟正黑體" panose="020B0604030504040204" pitchFamily="34" charset="-120"/>
              </a:rPr>
              <a:t>月下旬前</a:t>
            </a:r>
            <a:endParaRPr lang="en-US" altLang="zh-TW" sz="1200" b="1" dirty="0">
              <a:solidFill>
                <a:schemeClr val="accent2">
                  <a:lumMod val="75000"/>
                </a:schemeClr>
              </a:solidFill>
              <a:latin typeface="微軟正黑體" panose="020B0604030504040204" pitchFamily="34" charset="-120"/>
              <a:ea typeface="微軟正黑體" panose="020B0604030504040204" pitchFamily="34" charset="-120"/>
            </a:endParaRPr>
          </a:p>
          <a:p>
            <a:pPr marL="228600" lvl="0" indent="-228600" defTabSz="533400">
              <a:lnSpc>
                <a:spcPts val="1500"/>
              </a:lnSpc>
              <a:spcBef>
                <a:spcPct val="0"/>
              </a:spcBef>
              <a:buFont typeface="+mj-lt"/>
              <a:buAutoNum type="arabicPeriod"/>
            </a:pPr>
            <a:r>
              <a:rPr lang="zh-TW" altLang="en-US" sz="1000" dirty="0">
                <a:latin typeface="微軟正黑體" panose="020B0604030504040204" pitchFamily="34" charset="-120"/>
                <a:ea typeface="微軟正黑體" panose="020B0604030504040204" pitchFamily="34" charset="-120"/>
              </a:rPr>
              <a:t>國際處：向合作學校提名</a:t>
            </a:r>
          </a:p>
          <a:p>
            <a:pPr marL="228600" lvl="0" indent="-228600" defTabSz="533400">
              <a:lnSpc>
                <a:spcPts val="1500"/>
              </a:lnSpc>
              <a:spcBef>
                <a:spcPct val="0"/>
              </a:spcBef>
              <a:buFont typeface="+mj-lt"/>
              <a:buAutoNum type="arabicPeriod"/>
            </a:pPr>
            <a:r>
              <a:rPr lang="zh-TW" altLang="en-US" sz="1000" dirty="0">
                <a:latin typeface="微軟正黑體" panose="020B0604030504040204" pitchFamily="34" charset="-120"/>
                <a:ea typeface="微軟正黑體" panose="020B0604030504040204" pitchFamily="34" charset="-120"/>
              </a:rPr>
              <a:t>合作學校：寄發同意函</a:t>
            </a:r>
          </a:p>
          <a:p>
            <a:pPr marL="228600" lvl="0" indent="-228600" defTabSz="533400">
              <a:lnSpc>
                <a:spcPts val="1500"/>
              </a:lnSpc>
              <a:spcBef>
                <a:spcPct val="0"/>
              </a:spcBef>
              <a:buFont typeface="+mj-lt"/>
              <a:buAutoNum type="arabicPeriod"/>
            </a:pPr>
            <a:r>
              <a:rPr lang="zh-TW" altLang="en-US" sz="1000" dirty="0">
                <a:latin typeface="微軟正黑體" panose="020B0604030504040204" pitchFamily="34" charset="-120"/>
                <a:ea typeface="微軟正黑體" panose="020B0604030504040204" pitchFamily="34" charset="-120"/>
              </a:rPr>
              <a:t>國際處：準交換生呈核、行文通知相關單位學籍保留、緩徵名單</a:t>
            </a:r>
            <a:endParaRPr lang="zh-TW" altLang="en-US" sz="1200" kern="1200" dirty="0">
              <a:latin typeface="微軟正黑體" panose="020B0604030504040204" pitchFamily="34" charset="-120"/>
              <a:ea typeface="微軟正黑體" panose="020B0604030504040204" pitchFamily="34" charset="-120"/>
            </a:endParaRPr>
          </a:p>
        </p:txBody>
      </p:sp>
      <p:sp>
        <p:nvSpPr>
          <p:cNvPr id="26" name="手繪多邊形: 圖案 25">
            <a:extLst>
              <a:ext uri="{FF2B5EF4-FFF2-40B4-BE49-F238E27FC236}">
                <a16:creationId xmlns:a16="http://schemas.microsoft.com/office/drawing/2014/main" id="{6A92678D-55A7-45DC-8B00-96EC350D5314}"/>
              </a:ext>
            </a:extLst>
          </p:cNvPr>
          <p:cNvSpPr/>
          <p:nvPr/>
        </p:nvSpPr>
        <p:spPr>
          <a:xfrm>
            <a:off x="7481791" y="4239956"/>
            <a:ext cx="243516" cy="191285"/>
          </a:xfrm>
          <a:custGeom>
            <a:avLst/>
            <a:gdLst>
              <a:gd name="connsiteX0" fmla="*/ 0 w 202930"/>
              <a:gd name="connsiteY0" fmla="*/ 48703 h 243516"/>
              <a:gd name="connsiteX1" fmla="*/ 101465 w 202930"/>
              <a:gd name="connsiteY1" fmla="*/ 48703 h 243516"/>
              <a:gd name="connsiteX2" fmla="*/ 101465 w 202930"/>
              <a:gd name="connsiteY2" fmla="*/ 0 h 243516"/>
              <a:gd name="connsiteX3" fmla="*/ 202930 w 202930"/>
              <a:gd name="connsiteY3" fmla="*/ 121758 h 243516"/>
              <a:gd name="connsiteX4" fmla="*/ 101465 w 202930"/>
              <a:gd name="connsiteY4" fmla="*/ 243516 h 243516"/>
              <a:gd name="connsiteX5" fmla="*/ 101465 w 202930"/>
              <a:gd name="connsiteY5" fmla="*/ 194813 h 243516"/>
              <a:gd name="connsiteX6" fmla="*/ 0 w 202930"/>
              <a:gd name="connsiteY6" fmla="*/ 194813 h 243516"/>
              <a:gd name="connsiteX7" fmla="*/ 0 w 202930"/>
              <a:gd name="connsiteY7" fmla="*/ 48703 h 2435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2930" h="243516">
                <a:moveTo>
                  <a:pt x="162344" y="1"/>
                </a:moveTo>
                <a:lnTo>
                  <a:pt x="162344" y="121758"/>
                </a:lnTo>
                <a:lnTo>
                  <a:pt x="202930" y="121758"/>
                </a:lnTo>
                <a:lnTo>
                  <a:pt x="101465" y="243515"/>
                </a:lnTo>
                <a:lnTo>
                  <a:pt x="0" y="121758"/>
                </a:lnTo>
                <a:lnTo>
                  <a:pt x="40586" y="121758"/>
                </a:lnTo>
                <a:lnTo>
                  <a:pt x="40586" y="1"/>
                </a:lnTo>
                <a:lnTo>
                  <a:pt x="162344" y="1"/>
                </a:lnTo>
                <a:close/>
              </a:path>
            </a:pathLst>
          </a:custGeom>
          <a:solidFill>
            <a:schemeClr val="accent6"/>
          </a:solidFill>
        </p:spPr>
        <p:style>
          <a:lnRef idx="0">
            <a:schemeClr val="accent2">
              <a:tint val="60000"/>
              <a:hueOff val="0"/>
              <a:satOff val="0"/>
              <a:lumOff val="0"/>
              <a:alphaOff val="0"/>
            </a:schemeClr>
          </a:lnRef>
          <a:fillRef idx="1">
            <a:schemeClr val="accent2">
              <a:tint val="60000"/>
              <a:hueOff val="0"/>
              <a:satOff val="0"/>
              <a:lumOff val="0"/>
              <a:alphaOff val="0"/>
            </a:schemeClr>
          </a:fillRef>
          <a:effectRef idx="0">
            <a:schemeClr val="accent2">
              <a:tint val="60000"/>
              <a:hueOff val="0"/>
              <a:satOff val="0"/>
              <a:lumOff val="0"/>
              <a:alphaOff val="0"/>
            </a:schemeClr>
          </a:effectRef>
          <a:fontRef idx="minor">
            <a:schemeClr val="dk1">
              <a:hueOff val="0"/>
              <a:satOff val="0"/>
              <a:lumOff val="0"/>
              <a:alphaOff val="0"/>
            </a:schemeClr>
          </a:fontRef>
        </p:style>
        <p:txBody>
          <a:bodyPr spcFirstLastPara="0" vert="horz" wrap="square" lIns="48704" tIns="0" rIns="48702" bIns="60879" numCol="1" spcCol="1270" anchor="ctr" anchorCtr="0">
            <a:noAutofit/>
          </a:bodyPr>
          <a:lstStyle/>
          <a:p>
            <a:pPr marL="0" lvl="0" indent="0" algn="ctr" defTabSz="222250">
              <a:lnSpc>
                <a:spcPts val="1500"/>
              </a:lnSpc>
              <a:spcBef>
                <a:spcPct val="0"/>
              </a:spcBef>
              <a:spcAft>
                <a:spcPts val="0"/>
              </a:spcAft>
              <a:buNone/>
            </a:pPr>
            <a:endParaRPr lang="zh-TW" altLang="en-US" sz="500" kern="1200"/>
          </a:p>
        </p:txBody>
      </p:sp>
      <p:sp>
        <p:nvSpPr>
          <p:cNvPr id="27" name="手繪多邊形: 圖案 26">
            <a:extLst>
              <a:ext uri="{FF2B5EF4-FFF2-40B4-BE49-F238E27FC236}">
                <a16:creationId xmlns:a16="http://schemas.microsoft.com/office/drawing/2014/main" id="{1954B751-24D2-49E5-896B-D797CA444FC0}"/>
              </a:ext>
            </a:extLst>
          </p:cNvPr>
          <p:cNvSpPr/>
          <p:nvPr/>
        </p:nvSpPr>
        <p:spPr>
          <a:xfrm>
            <a:off x="5026170" y="4998054"/>
            <a:ext cx="1668154" cy="541148"/>
          </a:xfrm>
          <a:custGeom>
            <a:avLst/>
            <a:gdLst>
              <a:gd name="connsiteX0" fmla="*/ 0 w 2164594"/>
              <a:gd name="connsiteY0" fmla="*/ 54115 h 541148"/>
              <a:gd name="connsiteX1" fmla="*/ 54115 w 2164594"/>
              <a:gd name="connsiteY1" fmla="*/ 0 h 541148"/>
              <a:gd name="connsiteX2" fmla="*/ 2110479 w 2164594"/>
              <a:gd name="connsiteY2" fmla="*/ 0 h 541148"/>
              <a:gd name="connsiteX3" fmla="*/ 2164594 w 2164594"/>
              <a:gd name="connsiteY3" fmla="*/ 54115 h 541148"/>
              <a:gd name="connsiteX4" fmla="*/ 2164594 w 2164594"/>
              <a:gd name="connsiteY4" fmla="*/ 487033 h 541148"/>
              <a:gd name="connsiteX5" fmla="*/ 2110479 w 2164594"/>
              <a:gd name="connsiteY5" fmla="*/ 541148 h 541148"/>
              <a:gd name="connsiteX6" fmla="*/ 54115 w 2164594"/>
              <a:gd name="connsiteY6" fmla="*/ 541148 h 541148"/>
              <a:gd name="connsiteX7" fmla="*/ 0 w 2164594"/>
              <a:gd name="connsiteY7" fmla="*/ 487033 h 541148"/>
              <a:gd name="connsiteX8" fmla="*/ 0 w 2164594"/>
              <a:gd name="connsiteY8" fmla="*/ 54115 h 541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64594" h="541148">
                <a:moveTo>
                  <a:pt x="0" y="54115"/>
                </a:moveTo>
                <a:cubicBezTo>
                  <a:pt x="0" y="24228"/>
                  <a:pt x="24228" y="0"/>
                  <a:pt x="54115" y="0"/>
                </a:cubicBezTo>
                <a:lnTo>
                  <a:pt x="2110479" y="0"/>
                </a:lnTo>
                <a:cubicBezTo>
                  <a:pt x="2140366" y="0"/>
                  <a:pt x="2164594" y="24228"/>
                  <a:pt x="2164594" y="54115"/>
                </a:cubicBezTo>
                <a:lnTo>
                  <a:pt x="2164594" y="487033"/>
                </a:lnTo>
                <a:cubicBezTo>
                  <a:pt x="2164594" y="516920"/>
                  <a:pt x="2140366" y="541148"/>
                  <a:pt x="2110479" y="541148"/>
                </a:cubicBezTo>
                <a:lnTo>
                  <a:pt x="54115" y="541148"/>
                </a:lnTo>
                <a:cubicBezTo>
                  <a:pt x="24228" y="541148"/>
                  <a:pt x="0" y="516920"/>
                  <a:pt x="0" y="487033"/>
                </a:cubicBezTo>
                <a:lnTo>
                  <a:pt x="0" y="54115"/>
                </a:lnTo>
                <a:close/>
              </a:path>
            </a:pathLst>
          </a:custGeom>
          <a:ln>
            <a:solidFill>
              <a:schemeClr val="accent6"/>
            </a:solidFill>
          </a:ln>
        </p:spPr>
        <p:style>
          <a:lnRef idx="2">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61570" tIns="61570" rIns="61570" bIns="61570" numCol="1" spcCol="1270" anchor="ctr" anchorCtr="0">
            <a:noAutofit/>
          </a:bodyPr>
          <a:lstStyle/>
          <a:p>
            <a:pPr lvl="0" algn="ctr" defTabSz="533400">
              <a:lnSpc>
                <a:spcPts val="1500"/>
              </a:lnSpc>
              <a:spcBef>
                <a:spcPct val="0"/>
              </a:spcBef>
            </a:pPr>
            <a:r>
              <a:rPr lang="en-US" altLang="zh-TW" sz="1200" b="1" dirty="0">
                <a:solidFill>
                  <a:srgbClr val="FF0000"/>
                </a:solidFill>
                <a:latin typeface="微軟正黑體" panose="020B0604030504040204" pitchFamily="34" charset="-120"/>
                <a:ea typeface="微軟正黑體" panose="020B0604030504040204" pitchFamily="34" charset="-120"/>
              </a:rPr>
              <a:t>1</a:t>
            </a:r>
            <a:r>
              <a:rPr lang="zh-TW" altLang="en-US" sz="1200" b="1" dirty="0">
                <a:solidFill>
                  <a:srgbClr val="FF0000"/>
                </a:solidFill>
                <a:latin typeface="微軟正黑體" panose="020B0604030504040204" pitchFamily="34" charset="-120"/>
                <a:ea typeface="微軟正黑體" panose="020B0604030504040204" pitchFamily="34" charset="-120"/>
              </a:rPr>
              <a:t>月下旬前</a:t>
            </a:r>
            <a:r>
              <a:rPr lang="en-US" altLang="zh-TW" sz="1200" b="1" dirty="0">
                <a:solidFill>
                  <a:srgbClr val="FF0000"/>
                </a:solidFill>
                <a:latin typeface="微軟正黑體" panose="020B0604030504040204" pitchFamily="34" charset="-120"/>
                <a:ea typeface="微軟正黑體" panose="020B0604030504040204" pitchFamily="34" charset="-120"/>
              </a:rPr>
              <a:t>/7</a:t>
            </a:r>
            <a:r>
              <a:rPr lang="zh-TW" altLang="en-US" sz="1200" b="1" dirty="0">
                <a:solidFill>
                  <a:srgbClr val="FF0000"/>
                </a:solidFill>
                <a:latin typeface="微軟正黑體" panose="020B0604030504040204" pitchFamily="34" charset="-120"/>
                <a:ea typeface="微軟正黑體" panose="020B0604030504040204" pitchFamily="34" charset="-120"/>
              </a:rPr>
              <a:t>月下旬前</a:t>
            </a:r>
          </a:p>
        </p:txBody>
      </p:sp>
      <p:grpSp>
        <p:nvGrpSpPr>
          <p:cNvPr id="30" name="群組 29">
            <a:extLst>
              <a:ext uri="{FF2B5EF4-FFF2-40B4-BE49-F238E27FC236}">
                <a16:creationId xmlns:a16="http://schemas.microsoft.com/office/drawing/2014/main" id="{45997E34-4253-4B93-9EDB-76C9D098B560}"/>
              </a:ext>
            </a:extLst>
          </p:cNvPr>
          <p:cNvGrpSpPr/>
          <p:nvPr/>
        </p:nvGrpSpPr>
        <p:grpSpPr>
          <a:xfrm>
            <a:off x="8539179" y="3096701"/>
            <a:ext cx="2705637" cy="1830647"/>
            <a:chOff x="0" y="1913"/>
            <a:chExt cx="2705637" cy="1957418"/>
          </a:xfrm>
        </p:grpSpPr>
        <p:sp>
          <p:nvSpPr>
            <p:cNvPr id="31" name="矩形: 圓角 30">
              <a:extLst>
                <a:ext uri="{FF2B5EF4-FFF2-40B4-BE49-F238E27FC236}">
                  <a16:creationId xmlns:a16="http://schemas.microsoft.com/office/drawing/2014/main" id="{FB92CD57-EAF5-4EFD-B272-946781FD3309}"/>
                </a:ext>
              </a:extLst>
            </p:cNvPr>
            <p:cNvSpPr/>
            <p:nvPr/>
          </p:nvSpPr>
          <p:spPr>
            <a:xfrm>
              <a:off x="0" y="1913"/>
              <a:ext cx="2705637" cy="1957418"/>
            </a:xfrm>
            <a:prstGeom prst="roundRect">
              <a:avLst>
                <a:gd name="adj" fmla="val 10000"/>
              </a:avLst>
            </a:prstGeom>
            <a:ln>
              <a:solidFill>
                <a:schemeClr val="accent6">
                  <a:lumMod val="75000"/>
                </a:schemeClr>
              </a:solidFill>
            </a:ln>
          </p:spPr>
          <p:style>
            <a:lnRef idx="2">
              <a:schemeClr val="accent3">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32" name="矩形: 圓角 4">
              <a:extLst>
                <a:ext uri="{FF2B5EF4-FFF2-40B4-BE49-F238E27FC236}">
                  <a16:creationId xmlns:a16="http://schemas.microsoft.com/office/drawing/2014/main" id="{05E736F0-CD1D-48AD-ADC5-850BA70B1612}"/>
                </a:ext>
              </a:extLst>
            </p:cNvPr>
            <p:cNvSpPr txBox="1"/>
            <p:nvPr/>
          </p:nvSpPr>
          <p:spPr>
            <a:xfrm>
              <a:off x="57331" y="59244"/>
              <a:ext cx="2590975" cy="184275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0960" tIns="60960" rIns="60960" bIns="60960" numCol="1" spcCol="1270" anchor="ctr" anchorCtr="0">
              <a:noAutofit/>
            </a:bodyPr>
            <a:lstStyle/>
            <a:p>
              <a:pPr>
                <a:lnSpc>
                  <a:spcPts val="1600"/>
                </a:lnSpc>
              </a:pPr>
              <a:r>
                <a:rPr lang="en-US" altLang="zh-TW" sz="1200" b="1" dirty="0">
                  <a:solidFill>
                    <a:srgbClr val="FF0000"/>
                  </a:solidFill>
                  <a:latin typeface="微軟正黑體" panose="020B0604030504040204" pitchFamily="34" charset="-120"/>
                  <a:ea typeface="微軟正黑體" panose="020B0604030504040204" pitchFamily="34" charset="-120"/>
                  <a:cs typeface="Arial" panose="020B0604020202020204" pitchFamily="34" charset="0"/>
                </a:rPr>
                <a:t>6</a:t>
              </a:r>
              <a:r>
                <a:rPr lang="zh-TW" altLang="en-US" sz="1200" b="1" dirty="0">
                  <a:solidFill>
                    <a:srgbClr val="FF0000"/>
                  </a:solidFill>
                  <a:latin typeface="微軟正黑體" panose="020B0604030504040204" pitchFamily="34" charset="-120"/>
                  <a:ea typeface="微軟正黑體" panose="020B0604030504040204" pitchFamily="34" charset="-120"/>
                  <a:cs typeface="Arial" panose="020B0604020202020204" pitchFamily="34" charset="0"/>
                </a:rPr>
                <a:t>月下旬前</a:t>
              </a:r>
              <a:r>
                <a:rPr lang="en-US" altLang="zh-TW" sz="1200" b="1" dirty="0">
                  <a:solidFill>
                    <a:srgbClr val="FF0000"/>
                  </a:solidFill>
                  <a:latin typeface="微軟正黑體" panose="020B0604030504040204" pitchFamily="34" charset="-120"/>
                  <a:ea typeface="微軟正黑體" panose="020B0604030504040204" pitchFamily="34" charset="-120"/>
                  <a:cs typeface="Arial" panose="020B0604020202020204" pitchFamily="34" charset="0"/>
                </a:rPr>
                <a:t>/12</a:t>
              </a:r>
              <a:r>
                <a:rPr lang="zh-TW" altLang="en-US" sz="1200" b="1" dirty="0">
                  <a:solidFill>
                    <a:srgbClr val="FF0000"/>
                  </a:solidFill>
                  <a:latin typeface="微軟正黑體" panose="020B0604030504040204" pitchFamily="34" charset="-120"/>
                  <a:ea typeface="微軟正黑體" panose="020B0604030504040204" pitchFamily="34" charset="-120"/>
                  <a:cs typeface="Arial" panose="020B0604020202020204" pitchFamily="34" charset="0"/>
                </a:rPr>
                <a:t>月下旬前</a:t>
              </a:r>
            </a:p>
            <a:p>
              <a:pPr>
                <a:lnSpc>
                  <a:spcPts val="1600"/>
                </a:lnSpc>
              </a:pPr>
              <a:r>
                <a:rPr lang="zh-TW" altLang="en-US" sz="1200" dirty="0">
                  <a:solidFill>
                    <a:srgbClr val="FF0000"/>
                  </a:solidFill>
                  <a:latin typeface="微軟正黑體" panose="020B0604030504040204" pitchFamily="34" charset="-120"/>
                  <a:ea typeface="微軟正黑體" panose="020B0604030504040204" pitchFamily="34" charset="-120"/>
                  <a:cs typeface="Arial" panose="020B0604020202020204" pitchFamily="34" charset="0"/>
                </a:rPr>
                <a:t>學生：</a:t>
              </a:r>
              <a:endParaRPr lang="en-US" altLang="zh-TW" sz="1200" dirty="0">
                <a:solidFill>
                  <a:srgbClr val="FF0000"/>
                </a:solidFill>
                <a:latin typeface="微軟正黑體" panose="020B0604030504040204" pitchFamily="34" charset="-120"/>
                <a:ea typeface="微軟正黑體" panose="020B0604030504040204" pitchFamily="34" charset="-120"/>
                <a:cs typeface="Arial" panose="020B0604020202020204" pitchFamily="34" charset="0"/>
              </a:endParaRPr>
            </a:p>
            <a:p>
              <a:pPr marL="176213" indent="-176213">
                <a:lnSpc>
                  <a:spcPts val="1600"/>
                </a:lnSpc>
                <a:buFont typeface="+mj-lt"/>
                <a:buAutoNum type="arabicPeriod"/>
              </a:pPr>
              <a:r>
                <a:rPr lang="zh-TW" altLang="en-US" sz="1100" dirty="0">
                  <a:solidFill>
                    <a:srgbClr val="FF0000"/>
                  </a:solidFill>
                  <a:latin typeface="微軟正黑體" panose="020B0604030504040204" pitchFamily="34" charset="-120"/>
                  <a:ea typeface="微軟正黑體" panose="020B0604030504040204" pitchFamily="34" charset="-120"/>
                  <a:cs typeface="Arial" panose="020B0604020202020204" pitchFamily="34" charset="0"/>
                </a:rPr>
                <a:t>校內：辦理學分抵免、研修、緩徵以及「其他」相關事宜</a:t>
              </a:r>
              <a:endParaRPr lang="en-US" altLang="zh-TW" sz="1100" dirty="0">
                <a:solidFill>
                  <a:srgbClr val="FF0000"/>
                </a:solidFill>
                <a:latin typeface="微軟正黑體" panose="020B0604030504040204" pitchFamily="34" charset="-120"/>
                <a:ea typeface="微軟正黑體" panose="020B0604030504040204" pitchFamily="34" charset="-120"/>
                <a:cs typeface="Arial" panose="020B0604020202020204" pitchFamily="34" charset="0"/>
              </a:endParaRPr>
            </a:p>
            <a:p>
              <a:pPr marL="176213" indent="-176213">
                <a:lnSpc>
                  <a:spcPts val="1600"/>
                </a:lnSpc>
                <a:buFont typeface="+mj-lt"/>
                <a:buAutoNum type="arabicPeriod"/>
              </a:pPr>
              <a:r>
                <a:rPr lang="zh-TW" altLang="en-US" sz="1100" dirty="0">
                  <a:solidFill>
                    <a:srgbClr val="FF0000"/>
                  </a:solidFill>
                  <a:latin typeface="微軟正黑體" panose="020B0604030504040204" pitchFamily="34" charset="-120"/>
                  <a:ea typeface="微軟正黑體" panose="020B0604030504040204" pitchFamily="34" charset="-120"/>
                  <a:cs typeface="Arial" panose="020B0604020202020204" pitchFamily="34" charset="0"/>
                </a:rPr>
                <a:t>與研修學校聯繫：選課、入學許可、住宿以及「其他」相關事宜</a:t>
              </a:r>
              <a:endParaRPr lang="en-US" altLang="zh-TW" sz="1100" dirty="0">
                <a:solidFill>
                  <a:srgbClr val="FF0000"/>
                </a:solidFill>
                <a:latin typeface="微軟正黑體" panose="020B0604030504040204" pitchFamily="34" charset="-120"/>
                <a:ea typeface="微軟正黑體" panose="020B0604030504040204" pitchFamily="34" charset="-120"/>
                <a:cs typeface="Arial" panose="020B0604020202020204" pitchFamily="34" charset="0"/>
              </a:endParaRPr>
            </a:p>
            <a:p>
              <a:pPr marL="176213" indent="-176213">
                <a:lnSpc>
                  <a:spcPts val="1600"/>
                </a:lnSpc>
                <a:buFont typeface="+mj-lt"/>
                <a:buAutoNum type="arabicPeriod"/>
              </a:pPr>
              <a:r>
                <a:rPr lang="zh-TW" altLang="en-US" sz="1100" dirty="0">
                  <a:solidFill>
                    <a:srgbClr val="FF0000"/>
                  </a:solidFill>
                  <a:latin typeface="微軟正黑體" panose="020B0604030504040204" pitchFamily="34" charset="-120"/>
                  <a:ea typeface="微軟正黑體" panose="020B0604030504040204" pitchFamily="34" charset="-120"/>
                  <a:cs typeface="Arial" panose="020B0604020202020204" pitchFamily="34" charset="0"/>
                </a:rPr>
                <a:t>申請簽證、預訂機票等</a:t>
              </a:r>
              <a:endParaRPr lang="en-US" altLang="zh-TW" sz="1100" dirty="0">
                <a:solidFill>
                  <a:srgbClr val="FF0000"/>
                </a:solidFill>
                <a:latin typeface="微軟正黑體" panose="020B0604030504040204" pitchFamily="34" charset="-120"/>
                <a:ea typeface="微軟正黑體" panose="020B0604030504040204" pitchFamily="34" charset="-120"/>
                <a:cs typeface="Arial" panose="020B0604020202020204" pitchFamily="34" charset="0"/>
              </a:endParaRPr>
            </a:p>
            <a:p>
              <a:pPr marL="176213" indent="-176213">
                <a:lnSpc>
                  <a:spcPts val="1600"/>
                </a:lnSpc>
                <a:buFont typeface="+mj-lt"/>
                <a:buAutoNum type="arabicPeriod"/>
              </a:pPr>
              <a:r>
                <a:rPr lang="zh-TW" altLang="en-US" sz="1100" dirty="0">
                  <a:solidFill>
                    <a:srgbClr val="FF0000"/>
                  </a:solidFill>
                  <a:latin typeface="微軟正黑體" panose="020B0604030504040204" pitchFamily="34" charset="-120"/>
                  <a:ea typeface="微軟正黑體" panose="020B0604030504040204" pitchFamily="34" charset="-120"/>
                  <a:cs typeface="Arial" panose="020B0604020202020204" pitchFamily="34" charset="0"/>
                </a:rPr>
                <a:t>學海錄取學生：繳交領款文件</a:t>
              </a:r>
              <a:endParaRPr lang="en-US" altLang="zh-TW" sz="1100" dirty="0">
                <a:solidFill>
                  <a:srgbClr val="FF0000"/>
                </a:solidFill>
                <a:latin typeface="微軟正黑體" panose="020B0604030504040204" pitchFamily="34" charset="-120"/>
                <a:ea typeface="微軟正黑體" panose="020B0604030504040204" pitchFamily="34" charset="-120"/>
                <a:cs typeface="Arial" panose="020B0604020202020204" pitchFamily="34" charset="0"/>
              </a:endParaRPr>
            </a:p>
          </p:txBody>
        </p:sp>
      </p:grpSp>
      <p:sp>
        <p:nvSpPr>
          <p:cNvPr id="33" name="文字方塊 32">
            <a:extLst>
              <a:ext uri="{FF2B5EF4-FFF2-40B4-BE49-F238E27FC236}">
                <a16:creationId xmlns:a16="http://schemas.microsoft.com/office/drawing/2014/main" id="{8A138CBB-DF7C-474B-A260-3834A647A825}"/>
              </a:ext>
            </a:extLst>
          </p:cNvPr>
          <p:cNvSpPr txBox="1"/>
          <p:nvPr/>
        </p:nvSpPr>
        <p:spPr>
          <a:xfrm>
            <a:off x="838201" y="685376"/>
            <a:ext cx="2241884" cy="566950"/>
          </a:xfrm>
          <a:prstGeom prst="rect">
            <a:avLst/>
          </a:prstGeom>
          <a:noFill/>
        </p:spPr>
        <p:txBody>
          <a:bodyPr wrap="square" rtlCol="0">
            <a:spAutoFit/>
          </a:bodyPr>
          <a:lstStyle/>
          <a:p>
            <a:pPr>
              <a:lnSpc>
                <a:spcPts val="1800"/>
              </a:lnSpc>
            </a:pPr>
            <a:r>
              <a:rPr lang="zh-TW" altLang="en-US" sz="2400" b="1" dirty="0">
                <a:solidFill>
                  <a:schemeClr val="bg1"/>
                </a:solidFill>
                <a:latin typeface="微軟正黑體" panose="020B0604030504040204" pitchFamily="34" charset="-120"/>
                <a:ea typeface="微軟正黑體" panose="020B0604030504040204" pitchFamily="34" charset="-120"/>
              </a:rPr>
              <a:t>友善</a:t>
            </a:r>
            <a:endParaRPr lang="en-US" altLang="zh-TW" sz="2400" b="1" dirty="0">
              <a:solidFill>
                <a:schemeClr val="bg1"/>
              </a:solidFill>
              <a:latin typeface="微軟正黑體" panose="020B0604030504040204" pitchFamily="34" charset="-120"/>
              <a:ea typeface="微軟正黑體" panose="020B0604030504040204" pitchFamily="34" charset="-120"/>
            </a:endParaRPr>
          </a:p>
          <a:p>
            <a:pPr>
              <a:lnSpc>
                <a:spcPts val="1800"/>
              </a:lnSpc>
            </a:pPr>
            <a:r>
              <a:rPr lang="zh-TW" altLang="en-US" sz="2400" b="1" dirty="0">
                <a:solidFill>
                  <a:schemeClr val="bg1"/>
                </a:solidFill>
                <a:latin typeface="微軟正黑體" panose="020B0604030504040204" pitchFamily="34" charset="-120"/>
                <a:ea typeface="微軟正黑體" panose="020B0604030504040204" pitchFamily="34" charset="-120"/>
              </a:rPr>
              <a:t>　　</a:t>
            </a:r>
            <a:r>
              <a:rPr lang="zh-TW" altLang="en-US" sz="2400" dirty="0">
                <a:solidFill>
                  <a:schemeClr val="accent6"/>
                </a:solidFill>
                <a:latin typeface="微軟正黑體" panose="020B0604030504040204" pitchFamily="34" charset="-120"/>
                <a:ea typeface="微軟正黑體" panose="020B0604030504040204" pitchFamily="34" charset="-120"/>
              </a:rPr>
              <a:t>提醒</a:t>
            </a:r>
          </a:p>
        </p:txBody>
      </p:sp>
      <p:sp>
        <p:nvSpPr>
          <p:cNvPr id="35" name="標題 3">
            <a:extLst>
              <a:ext uri="{FF2B5EF4-FFF2-40B4-BE49-F238E27FC236}">
                <a16:creationId xmlns:a16="http://schemas.microsoft.com/office/drawing/2014/main" id="{ED8966D7-F839-4A49-9BFE-889BD3E4225B}"/>
              </a:ext>
            </a:extLst>
          </p:cNvPr>
          <p:cNvSpPr txBox="1">
            <a:spLocks/>
          </p:cNvSpPr>
          <p:nvPr/>
        </p:nvSpPr>
        <p:spPr>
          <a:xfrm>
            <a:off x="1870214" y="1337325"/>
            <a:ext cx="2356001" cy="1003409"/>
          </a:xfrm>
          <a:prstGeom prst="rect">
            <a:avLst/>
          </a:prstGeom>
        </p:spPr>
        <p:txBody>
          <a:bodyPr vert="horz" lIns="91440" tIns="45720" rIns="91440" bIns="45720" rtlCol="0" anchor="t" anchorCtr="0">
            <a:noAutofit/>
          </a:bodyPr>
          <a:lstStyle>
            <a:lvl1pPr algn="r" defTabSz="914400" rtl="0" eaLnBrk="1" latinLnBrk="0" hangingPunct="1">
              <a:lnSpc>
                <a:spcPct val="90000"/>
              </a:lnSpc>
              <a:spcBef>
                <a:spcPct val="0"/>
              </a:spcBef>
              <a:buNone/>
              <a:defRPr sz="5400" b="1" kern="1200">
                <a:solidFill>
                  <a:schemeClr val="tx1"/>
                </a:solidFill>
                <a:latin typeface="微軟正黑體" panose="020B0604030504040204" pitchFamily="34" charset="-120"/>
                <a:ea typeface="微軟正黑體" panose="020B0604030504040204" pitchFamily="34" charset="-120"/>
                <a:cs typeface="+mj-cs"/>
              </a:defRPr>
            </a:lvl1pPr>
          </a:lstStyle>
          <a:p>
            <a:pPr algn="l">
              <a:lnSpc>
                <a:spcPts val="1500"/>
              </a:lnSpc>
            </a:pPr>
            <a:r>
              <a:rPr lang="zh-TW" altLang="zh-TW" sz="1400" dirty="0">
                <a:solidFill>
                  <a:srgbClr val="FF0000"/>
                </a:solidFill>
              </a:rPr>
              <a:t>提出申請時「已經是」：</a:t>
            </a:r>
            <a:endParaRPr lang="en-US" altLang="zh-TW" sz="1400" dirty="0">
              <a:solidFill>
                <a:srgbClr val="FF0000"/>
              </a:solidFill>
            </a:endParaRPr>
          </a:p>
          <a:p>
            <a:pPr marL="176213" indent="-176213" algn="l">
              <a:lnSpc>
                <a:spcPts val="1500"/>
              </a:lnSpc>
              <a:buFont typeface="Wingdings" panose="05000000000000000000" pitchFamily="2" charset="2"/>
              <a:buChar char="u"/>
            </a:pPr>
            <a:r>
              <a:rPr lang="zh-TW" altLang="zh-TW" sz="1050" b="0" dirty="0"/>
              <a:t>研究所一年級第二學期</a:t>
            </a:r>
            <a:r>
              <a:rPr lang="en-US" altLang="zh-TW" sz="1050" b="0" dirty="0"/>
              <a:t>(</a:t>
            </a:r>
            <a:r>
              <a:rPr lang="zh-TW" altLang="zh-TW" sz="1050" b="0" dirty="0"/>
              <a:t>含</a:t>
            </a:r>
            <a:r>
              <a:rPr lang="en-US" altLang="zh-TW" sz="1050" b="0" dirty="0"/>
              <a:t>)</a:t>
            </a:r>
            <a:r>
              <a:rPr lang="zh-TW" altLang="zh-TW" sz="1050" b="0" dirty="0"/>
              <a:t>以上</a:t>
            </a:r>
            <a:endParaRPr lang="en-US" altLang="zh-TW" sz="1050" b="0" dirty="0"/>
          </a:p>
          <a:p>
            <a:pPr marL="176213" indent="-176213" algn="l">
              <a:lnSpc>
                <a:spcPts val="1500"/>
              </a:lnSpc>
              <a:buFont typeface="Wingdings" panose="05000000000000000000" pitchFamily="2" charset="2"/>
              <a:buChar char="u"/>
            </a:pPr>
            <a:r>
              <a:rPr lang="zh-TW" altLang="zh-TW" sz="1050" b="0" dirty="0"/>
              <a:t>二技一年級第二學期</a:t>
            </a:r>
            <a:r>
              <a:rPr lang="en-US" altLang="zh-TW" sz="1050" b="0" dirty="0"/>
              <a:t>(</a:t>
            </a:r>
            <a:r>
              <a:rPr lang="zh-TW" altLang="zh-TW" sz="1050" b="0" dirty="0"/>
              <a:t>含</a:t>
            </a:r>
            <a:r>
              <a:rPr lang="en-US" altLang="zh-TW" sz="1050" b="0" dirty="0"/>
              <a:t>)</a:t>
            </a:r>
            <a:r>
              <a:rPr lang="zh-TW" altLang="zh-TW" sz="1050" b="0" dirty="0"/>
              <a:t>以上</a:t>
            </a:r>
            <a:endParaRPr lang="en-US" altLang="zh-TW" sz="1050" b="0" dirty="0"/>
          </a:p>
          <a:p>
            <a:pPr marL="176213" indent="-176213" algn="l">
              <a:lnSpc>
                <a:spcPts val="1500"/>
              </a:lnSpc>
              <a:buFont typeface="Wingdings" panose="05000000000000000000" pitchFamily="2" charset="2"/>
              <a:buChar char="u"/>
            </a:pPr>
            <a:r>
              <a:rPr lang="zh-TW" altLang="zh-TW" sz="1050" b="0" dirty="0"/>
              <a:t>四技二年級</a:t>
            </a:r>
            <a:r>
              <a:rPr lang="en-US" altLang="zh-TW" sz="1050" b="0" dirty="0"/>
              <a:t>(</a:t>
            </a:r>
            <a:r>
              <a:rPr lang="zh-TW" altLang="zh-TW" sz="1050" b="0" dirty="0"/>
              <a:t>含</a:t>
            </a:r>
            <a:r>
              <a:rPr lang="en-US" altLang="zh-TW" sz="1050" b="0" dirty="0"/>
              <a:t>)</a:t>
            </a:r>
            <a:r>
              <a:rPr lang="zh-TW" altLang="zh-TW" sz="1050" b="0" dirty="0"/>
              <a:t>以上</a:t>
            </a:r>
            <a:endParaRPr lang="en-US" altLang="zh-TW" sz="1050" b="0" dirty="0"/>
          </a:p>
          <a:p>
            <a:pPr marL="176213" indent="-176213" algn="l">
              <a:lnSpc>
                <a:spcPts val="1500"/>
              </a:lnSpc>
              <a:buFont typeface="Wingdings" panose="05000000000000000000" pitchFamily="2" charset="2"/>
              <a:buChar char="u"/>
            </a:pPr>
            <a:r>
              <a:rPr lang="zh-TW" altLang="zh-TW" sz="1050" b="0" dirty="0"/>
              <a:t>五專四年級</a:t>
            </a:r>
            <a:r>
              <a:rPr lang="en-US" altLang="zh-TW" sz="1050" b="0" dirty="0"/>
              <a:t>(</a:t>
            </a:r>
            <a:r>
              <a:rPr lang="zh-TW" altLang="zh-TW" sz="1050" b="0" dirty="0"/>
              <a:t>含</a:t>
            </a:r>
            <a:r>
              <a:rPr lang="en-US" altLang="zh-TW" sz="1050" b="0" dirty="0"/>
              <a:t>)</a:t>
            </a:r>
            <a:r>
              <a:rPr lang="zh-TW" altLang="zh-TW" sz="1050" b="0" dirty="0"/>
              <a:t>以上</a:t>
            </a:r>
          </a:p>
        </p:txBody>
      </p:sp>
      <p:sp>
        <p:nvSpPr>
          <p:cNvPr id="36" name="標題 3">
            <a:extLst>
              <a:ext uri="{FF2B5EF4-FFF2-40B4-BE49-F238E27FC236}">
                <a16:creationId xmlns:a16="http://schemas.microsoft.com/office/drawing/2014/main" id="{73479F57-69AD-4B8B-B66D-9D81F1390A7E}"/>
              </a:ext>
            </a:extLst>
          </p:cNvPr>
          <p:cNvSpPr txBox="1">
            <a:spLocks/>
          </p:cNvSpPr>
          <p:nvPr/>
        </p:nvSpPr>
        <p:spPr>
          <a:xfrm>
            <a:off x="4439724" y="1338079"/>
            <a:ext cx="2675276" cy="946674"/>
          </a:xfrm>
          <a:prstGeom prst="rect">
            <a:avLst/>
          </a:prstGeom>
        </p:spPr>
        <p:txBody>
          <a:bodyPr vert="horz" lIns="91440" tIns="45720" rIns="91440" bIns="45720" rtlCol="0" anchor="t"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ts val="1500"/>
              </a:lnSpc>
            </a:pPr>
            <a:r>
              <a:rPr lang="zh-TW" altLang="zh-TW" sz="1400" b="1" dirty="0">
                <a:solidFill>
                  <a:srgbClr val="FF0000"/>
                </a:solidFill>
                <a:latin typeface="微軟正黑體" panose="020B0604030504040204" pitchFamily="34" charset="-120"/>
                <a:ea typeface="微軟正黑體" panose="020B0604030504040204" pitchFamily="34" charset="-120"/>
              </a:rPr>
              <a:t>交換期間「仍未領到畢業證書」</a:t>
            </a:r>
            <a:endParaRPr lang="en-US" altLang="zh-TW" sz="1400" b="1" dirty="0">
              <a:solidFill>
                <a:srgbClr val="FF0000"/>
              </a:solidFill>
              <a:latin typeface="微軟正黑體" panose="020B0604030504040204" pitchFamily="34" charset="-120"/>
              <a:ea typeface="微軟正黑體" panose="020B0604030504040204" pitchFamily="34" charset="-120"/>
              <a:sym typeface="Wingdings" panose="05000000000000000000" pitchFamily="2" charset="2"/>
            </a:endParaRPr>
          </a:p>
          <a:p>
            <a:pPr>
              <a:lnSpc>
                <a:spcPts val="1500"/>
              </a:lnSpc>
            </a:pPr>
            <a:endParaRPr lang="en-US" altLang="zh-TW" sz="1400" b="1" dirty="0">
              <a:solidFill>
                <a:srgbClr val="FF0000"/>
              </a:solidFill>
              <a:latin typeface="微軟正黑體" panose="020B0604030504040204" pitchFamily="34" charset="-120"/>
              <a:ea typeface="微軟正黑體" panose="020B0604030504040204" pitchFamily="34" charset="-120"/>
              <a:sym typeface="Wingdings" panose="05000000000000000000" pitchFamily="2" charset="2"/>
            </a:endParaRPr>
          </a:p>
          <a:p>
            <a:pPr>
              <a:lnSpc>
                <a:spcPts val="1500"/>
              </a:lnSpc>
            </a:pPr>
            <a:r>
              <a:rPr lang="zh-TW" altLang="en-US" sz="1400" b="1" dirty="0">
                <a:solidFill>
                  <a:srgbClr val="FF0000"/>
                </a:solidFill>
                <a:latin typeface="微軟正黑體" panose="020B0604030504040204" pitchFamily="34" charset="-120"/>
                <a:ea typeface="微軟正黑體" panose="020B0604030504040204" pitchFamily="34" charset="-120"/>
                <a:sym typeface="Wingdings" panose="05000000000000000000" pitchFamily="2" charset="2"/>
              </a:rPr>
              <a:t>操行成績：</a:t>
            </a:r>
            <a:br>
              <a:rPr lang="en-US" altLang="zh-TW" sz="1400" dirty="0">
                <a:solidFill>
                  <a:srgbClr val="FF0000"/>
                </a:solidFill>
                <a:latin typeface="微軟正黑體" panose="020B0604030504040204" pitchFamily="34" charset="-120"/>
                <a:ea typeface="微軟正黑體" panose="020B0604030504040204" pitchFamily="34" charset="-120"/>
                <a:sym typeface="Wingdings" panose="05000000000000000000" pitchFamily="2" charset="2"/>
              </a:rPr>
            </a:br>
            <a:r>
              <a:rPr lang="zh-TW" altLang="en-US" sz="1100" dirty="0">
                <a:latin typeface="微軟正黑體" panose="020B0604030504040204" pitchFamily="34" charset="-120"/>
                <a:ea typeface="微軟正黑體" panose="020B0604030504040204" pitchFamily="34" charset="-120"/>
              </a:rPr>
              <a:t>前一學年每學期為</a:t>
            </a:r>
            <a:r>
              <a:rPr lang="en-US" altLang="zh-TW" sz="1100" b="1" dirty="0">
                <a:solidFill>
                  <a:schemeClr val="accent6">
                    <a:lumMod val="50000"/>
                  </a:schemeClr>
                </a:solidFill>
                <a:latin typeface="微軟正黑體" panose="020B0604030504040204" pitchFamily="34" charset="-120"/>
                <a:ea typeface="微軟正黑體" panose="020B0604030504040204" pitchFamily="34" charset="-120"/>
              </a:rPr>
              <a:t>A</a:t>
            </a:r>
            <a:r>
              <a:rPr lang="en-US" altLang="zh-TW" sz="1100" dirty="0">
                <a:latin typeface="微軟正黑體" panose="020B0604030504040204" pitchFamily="34" charset="-120"/>
                <a:ea typeface="微軟正黑體" panose="020B0604030504040204" pitchFamily="34" charset="-120"/>
              </a:rPr>
              <a:t>(</a:t>
            </a:r>
            <a:r>
              <a:rPr lang="zh-TW" altLang="en-US" sz="1100" dirty="0">
                <a:latin typeface="微軟正黑體" panose="020B0604030504040204" pitchFamily="34" charset="-120"/>
                <a:ea typeface="微軟正黑體" panose="020B0604030504040204" pitchFamily="34" charset="-120"/>
              </a:rPr>
              <a:t>含</a:t>
            </a:r>
            <a:r>
              <a:rPr lang="en-US" altLang="zh-TW" sz="1100" dirty="0">
                <a:latin typeface="微軟正黑體" panose="020B0604030504040204" pitchFamily="34" charset="-120"/>
                <a:ea typeface="微軟正黑體" panose="020B0604030504040204" pitchFamily="34" charset="-120"/>
              </a:rPr>
              <a:t>)</a:t>
            </a:r>
            <a:r>
              <a:rPr lang="zh-TW" altLang="en-US" sz="1100" dirty="0">
                <a:latin typeface="微軟正黑體" panose="020B0604030504040204" pitchFamily="34" charset="-120"/>
                <a:ea typeface="微軟正黑體" panose="020B0604030504040204" pitchFamily="34" charset="-120"/>
              </a:rPr>
              <a:t>以上</a:t>
            </a:r>
            <a:endParaRPr lang="en-US" altLang="zh-TW" sz="1200" dirty="0">
              <a:latin typeface="微軟正黑體" panose="020B0604030504040204" pitchFamily="34" charset="-120"/>
              <a:ea typeface="微軟正黑體" panose="020B0604030504040204" pitchFamily="34" charset="-120"/>
            </a:endParaRPr>
          </a:p>
          <a:p>
            <a:pPr>
              <a:lnSpc>
                <a:spcPts val="1500"/>
              </a:lnSpc>
            </a:pPr>
            <a:endParaRPr lang="zh-TW" altLang="en-US" sz="1200" dirty="0">
              <a:latin typeface="微軟正黑體" panose="020B0604030504040204" pitchFamily="34" charset="-120"/>
              <a:ea typeface="微軟正黑體" panose="020B0604030504040204" pitchFamily="34" charset="-120"/>
            </a:endParaRPr>
          </a:p>
        </p:txBody>
      </p:sp>
      <p:sp>
        <p:nvSpPr>
          <p:cNvPr id="37" name="標題 3">
            <a:extLst>
              <a:ext uri="{FF2B5EF4-FFF2-40B4-BE49-F238E27FC236}">
                <a16:creationId xmlns:a16="http://schemas.microsoft.com/office/drawing/2014/main" id="{39FEAE3D-9130-4482-9692-BDF8EC63FAA4}"/>
              </a:ext>
            </a:extLst>
          </p:cNvPr>
          <p:cNvSpPr txBox="1">
            <a:spLocks/>
          </p:cNvSpPr>
          <p:nvPr/>
        </p:nvSpPr>
        <p:spPr>
          <a:xfrm>
            <a:off x="7453216" y="1327514"/>
            <a:ext cx="2928948" cy="1227814"/>
          </a:xfrm>
          <a:prstGeom prst="rect">
            <a:avLst/>
          </a:prstGeom>
        </p:spPr>
        <p:txBody>
          <a:bodyPr vert="horz" lIns="91440" tIns="45720" rIns="91440" bIns="45720" rtlCol="0" anchor="t"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ts val="1600"/>
              </a:lnSpc>
            </a:pPr>
            <a:r>
              <a:rPr lang="zh-TW" altLang="en-US" sz="1400" b="1" dirty="0">
                <a:solidFill>
                  <a:srgbClr val="FF0000"/>
                </a:solidFill>
                <a:latin typeface="微軟正黑體" panose="020B0604030504040204" pitchFamily="34" charset="-120"/>
                <a:ea typeface="微軟正黑體" panose="020B0604030504040204" pitchFamily="34" charset="-120"/>
                <a:sym typeface="Wingdings" panose="05000000000000000000" pitchFamily="2" charset="2"/>
              </a:rPr>
              <a:t>學業成績</a:t>
            </a:r>
            <a:r>
              <a:rPr lang="en-US" altLang="zh-TW" sz="1400" b="1" dirty="0">
                <a:solidFill>
                  <a:srgbClr val="FF0000"/>
                </a:solidFill>
                <a:latin typeface="微軟正黑體" panose="020B0604030504040204" pitchFamily="34" charset="-120"/>
                <a:ea typeface="微軟正黑體" panose="020B0604030504040204" pitchFamily="34" charset="-120"/>
                <a:sym typeface="Wingdings" panose="05000000000000000000" pitchFamily="2" charset="2"/>
              </a:rPr>
              <a:t>(</a:t>
            </a:r>
            <a:r>
              <a:rPr lang="zh-TW" altLang="en-US" sz="1400" b="1" dirty="0">
                <a:solidFill>
                  <a:srgbClr val="FF0000"/>
                </a:solidFill>
                <a:latin typeface="微軟正黑體" panose="020B0604030504040204" pitchFamily="34" charset="-120"/>
                <a:ea typeface="微軟正黑體" panose="020B0604030504040204" pitchFamily="34" charset="-120"/>
                <a:sym typeface="Wingdings" panose="05000000000000000000" pitchFamily="2" charset="2"/>
              </a:rPr>
              <a:t>一項即可</a:t>
            </a:r>
            <a:r>
              <a:rPr lang="en-US" altLang="zh-TW" sz="1400" b="1" dirty="0">
                <a:solidFill>
                  <a:srgbClr val="FF0000"/>
                </a:solidFill>
                <a:latin typeface="微軟正黑體" panose="020B0604030504040204" pitchFamily="34" charset="-120"/>
                <a:ea typeface="微軟正黑體" panose="020B0604030504040204" pitchFamily="34" charset="-120"/>
                <a:sym typeface="Wingdings" panose="05000000000000000000" pitchFamily="2" charset="2"/>
              </a:rPr>
              <a:t>)</a:t>
            </a:r>
            <a:r>
              <a:rPr lang="zh-TW" altLang="en-US" sz="1400" b="1" dirty="0">
                <a:solidFill>
                  <a:srgbClr val="FF0000"/>
                </a:solidFill>
                <a:latin typeface="微軟正黑體" panose="020B0604030504040204" pitchFamily="34" charset="-120"/>
                <a:ea typeface="微軟正黑體" panose="020B0604030504040204" pitchFamily="34" charset="-120"/>
                <a:sym typeface="Wingdings" panose="05000000000000000000" pitchFamily="2" charset="2"/>
              </a:rPr>
              <a:t>：</a:t>
            </a:r>
            <a:endParaRPr lang="en-US" altLang="zh-TW" sz="1200" b="1" dirty="0">
              <a:solidFill>
                <a:srgbClr val="FF0000"/>
              </a:solidFill>
              <a:latin typeface="微軟正黑體" panose="020B0604030504040204" pitchFamily="34" charset="-120"/>
              <a:ea typeface="微軟正黑體" panose="020B0604030504040204" pitchFamily="34" charset="-120"/>
              <a:sym typeface="Wingdings" panose="05000000000000000000" pitchFamily="2" charset="2"/>
            </a:endParaRPr>
          </a:p>
          <a:p>
            <a:pPr marL="171450" indent="-171450">
              <a:lnSpc>
                <a:spcPts val="1600"/>
              </a:lnSpc>
              <a:buFont typeface="Wingdings" panose="05000000000000000000" pitchFamily="2" charset="2"/>
              <a:buChar char="u"/>
            </a:pPr>
            <a:r>
              <a:rPr lang="zh-TW" altLang="en-US" sz="1100" dirty="0">
                <a:latin typeface="微軟正黑體" panose="020B0604030504040204" pitchFamily="34" charset="-120"/>
                <a:ea typeface="微軟正黑體" panose="020B0604030504040204" pitchFamily="34" charset="-120"/>
              </a:rPr>
              <a:t>歷年學業成績平均</a:t>
            </a:r>
            <a:r>
              <a:rPr lang="en-US" altLang="zh-TW" sz="1100" b="1" dirty="0">
                <a:solidFill>
                  <a:schemeClr val="accent6">
                    <a:lumMod val="50000"/>
                  </a:schemeClr>
                </a:solidFill>
                <a:latin typeface="微軟正黑體" panose="020B0604030504040204" pitchFamily="34" charset="-120"/>
                <a:ea typeface="微軟正黑體" panose="020B0604030504040204" pitchFamily="34" charset="-120"/>
              </a:rPr>
              <a:t>80</a:t>
            </a:r>
            <a:r>
              <a:rPr lang="zh-TW" altLang="en-US" sz="1100" b="1" dirty="0">
                <a:solidFill>
                  <a:schemeClr val="accent6">
                    <a:lumMod val="50000"/>
                  </a:schemeClr>
                </a:solidFill>
                <a:latin typeface="微軟正黑體" panose="020B0604030504040204" pitchFamily="34" charset="-120"/>
                <a:ea typeface="微軟正黑體" panose="020B0604030504040204" pitchFamily="34" charset="-120"/>
              </a:rPr>
              <a:t>分</a:t>
            </a:r>
            <a:r>
              <a:rPr lang="en-US" altLang="zh-TW" sz="1100" dirty="0">
                <a:latin typeface="微軟正黑體" panose="020B0604030504040204" pitchFamily="34" charset="-120"/>
                <a:ea typeface="微軟正黑體" panose="020B0604030504040204" pitchFamily="34" charset="-120"/>
              </a:rPr>
              <a:t>(</a:t>
            </a:r>
            <a:r>
              <a:rPr lang="zh-TW" altLang="en-US" sz="1100" dirty="0">
                <a:latin typeface="微軟正黑體" panose="020B0604030504040204" pitchFamily="34" charset="-120"/>
                <a:ea typeface="微軟正黑體" panose="020B0604030504040204" pitchFamily="34" charset="-120"/>
              </a:rPr>
              <a:t>含</a:t>
            </a:r>
            <a:r>
              <a:rPr lang="en-US" altLang="zh-TW" sz="1100" dirty="0">
                <a:latin typeface="微軟正黑體" panose="020B0604030504040204" pitchFamily="34" charset="-120"/>
                <a:ea typeface="微軟正黑體" panose="020B0604030504040204" pitchFamily="34" charset="-120"/>
              </a:rPr>
              <a:t>)</a:t>
            </a:r>
            <a:r>
              <a:rPr lang="zh-TW" altLang="en-US" sz="1100" dirty="0">
                <a:latin typeface="微軟正黑體" panose="020B0604030504040204" pitchFamily="34" charset="-120"/>
                <a:ea typeface="微軟正黑體" panose="020B0604030504040204" pitchFamily="34" charset="-120"/>
              </a:rPr>
              <a:t>以上</a:t>
            </a:r>
            <a:endParaRPr lang="en-US" altLang="zh-TW" sz="1100" dirty="0">
              <a:solidFill>
                <a:srgbClr val="FF1D22"/>
              </a:solidFill>
              <a:latin typeface="微軟正黑體" panose="020B0604030504040204" pitchFamily="34" charset="-120"/>
              <a:ea typeface="微軟正黑體" panose="020B0604030504040204" pitchFamily="34" charset="-120"/>
            </a:endParaRPr>
          </a:p>
          <a:p>
            <a:pPr marL="171450" indent="-171450">
              <a:lnSpc>
                <a:spcPts val="1600"/>
              </a:lnSpc>
              <a:buFont typeface="Wingdings" panose="05000000000000000000" pitchFamily="2" charset="2"/>
              <a:buChar char="u"/>
            </a:pPr>
            <a:r>
              <a:rPr lang="zh-TW" altLang="en-US" sz="1100" dirty="0">
                <a:latin typeface="微軟正黑體" panose="020B0604030504040204" pitchFamily="34" charset="-120"/>
                <a:ea typeface="微軟正黑體" panose="020B0604030504040204" pitchFamily="34" charset="-120"/>
              </a:rPr>
              <a:t>歷年平均班級名次前</a:t>
            </a:r>
            <a:r>
              <a:rPr lang="en-US" altLang="zh-TW" sz="1100" b="1" dirty="0">
                <a:solidFill>
                  <a:schemeClr val="accent6">
                    <a:lumMod val="50000"/>
                  </a:schemeClr>
                </a:solidFill>
                <a:latin typeface="微軟正黑體" panose="020B0604030504040204" pitchFamily="34" charset="-120"/>
                <a:ea typeface="微軟正黑體" panose="020B0604030504040204" pitchFamily="34" charset="-120"/>
              </a:rPr>
              <a:t>70%</a:t>
            </a:r>
            <a:endParaRPr lang="en-US" altLang="zh-TW" sz="1100" b="1" dirty="0">
              <a:solidFill>
                <a:schemeClr val="accent6">
                  <a:lumMod val="50000"/>
                </a:schemeClr>
              </a:solidFill>
              <a:latin typeface="微軟正黑體" panose="020B0604030504040204" pitchFamily="34" charset="-120"/>
              <a:ea typeface="微軟正黑體" panose="020B0604030504040204" pitchFamily="34" charset="-120"/>
              <a:cs typeface="Arial" panose="020B0604020202020204" pitchFamily="34" charset="0"/>
            </a:endParaRPr>
          </a:p>
          <a:p>
            <a:pPr>
              <a:lnSpc>
                <a:spcPct val="100000"/>
              </a:lnSpc>
            </a:pPr>
            <a:endParaRPr lang="zh-TW" altLang="en-US" sz="1200" dirty="0">
              <a:latin typeface="微軟正黑體" panose="020B0604030504040204" pitchFamily="34" charset="-120"/>
              <a:ea typeface="微軟正黑體" panose="020B0604030504040204" pitchFamily="34" charset="-120"/>
            </a:endParaRPr>
          </a:p>
        </p:txBody>
      </p:sp>
      <p:grpSp>
        <p:nvGrpSpPr>
          <p:cNvPr id="3" name="群組 2">
            <a:extLst>
              <a:ext uri="{FF2B5EF4-FFF2-40B4-BE49-F238E27FC236}">
                <a16:creationId xmlns:a16="http://schemas.microsoft.com/office/drawing/2014/main" id="{489664A6-8D6D-41F4-9161-42EB86B43642}"/>
              </a:ext>
            </a:extLst>
          </p:cNvPr>
          <p:cNvGrpSpPr/>
          <p:nvPr/>
        </p:nvGrpSpPr>
        <p:grpSpPr>
          <a:xfrm>
            <a:off x="290965" y="4834795"/>
            <a:ext cx="1442583" cy="889718"/>
            <a:chOff x="1014925" y="5657257"/>
            <a:chExt cx="1907212" cy="781703"/>
          </a:xfrm>
        </p:grpSpPr>
        <p:sp>
          <p:nvSpPr>
            <p:cNvPr id="38" name="矩形: 圓角化對角角落 37">
              <a:extLst>
                <a:ext uri="{FF2B5EF4-FFF2-40B4-BE49-F238E27FC236}">
                  <a16:creationId xmlns:a16="http://schemas.microsoft.com/office/drawing/2014/main" id="{2A9782DD-2603-490C-85B7-EA945806EB99}"/>
                </a:ext>
              </a:extLst>
            </p:cNvPr>
            <p:cNvSpPr/>
            <p:nvPr/>
          </p:nvSpPr>
          <p:spPr>
            <a:xfrm>
              <a:off x="1014925" y="5657257"/>
              <a:ext cx="1883064" cy="764232"/>
            </a:xfrm>
            <a:prstGeom prst="round2Diag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9" name="矩形 38">
              <a:extLst>
                <a:ext uri="{FF2B5EF4-FFF2-40B4-BE49-F238E27FC236}">
                  <a16:creationId xmlns:a16="http://schemas.microsoft.com/office/drawing/2014/main" id="{48359748-30B6-45DC-B7C8-98D5838A1D3C}"/>
                </a:ext>
              </a:extLst>
            </p:cNvPr>
            <p:cNvSpPr/>
            <p:nvPr/>
          </p:nvSpPr>
          <p:spPr>
            <a:xfrm>
              <a:off x="1084179" y="5676011"/>
              <a:ext cx="1837958" cy="762949"/>
            </a:xfrm>
            <a:prstGeom prst="rect">
              <a:avLst/>
            </a:prstGeom>
          </p:spPr>
          <p:txBody>
            <a:bodyPr wrap="square">
              <a:spAutoFit/>
            </a:bodyPr>
            <a:lstStyle/>
            <a:p>
              <a:pPr marL="176213" indent="-176213">
                <a:lnSpc>
                  <a:spcPts val="1000"/>
                </a:lnSpc>
                <a:buFont typeface="+mj-lt"/>
                <a:buAutoNum type="arabicPeriod"/>
              </a:pPr>
              <a:r>
                <a:rPr lang="zh-TW" altLang="en-US" sz="1000" dirty="0">
                  <a:latin typeface="微軟正黑體 Light" panose="020B0304030504040204" pitchFamily="34" charset="-120"/>
                  <a:ea typeface="微軟正黑體 Light" panose="020B0304030504040204" pitchFamily="34" charset="-120"/>
                  <a:cs typeface="Arial" panose="020B0604020202020204" pitchFamily="34" charset="0"/>
                </a:rPr>
                <a:t>出國進修計畫書</a:t>
              </a:r>
            </a:p>
            <a:p>
              <a:pPr marL="176213" indent="-176213">
                <a:lnSpc>
                  <a:spcPts val="1000"/>
                </a:lnSpc>
                <a:buFont typeface="+mj-lt"/>
                <a:buAutoNum type="arabicPeriod"/>
              </a:pPr>
              <a:r>
                <a:rPr lang="zh-TW" altLang="en-US" sz="1000" dirty="0">
                  <a:latin typeface="微軟正黑體 Light" panose="020B0304030504040204" pitchFamily="34" charset="-120"/>
                  <a:ea typeface="微軟正黑體 Light" panose="020B0304030504040204" pitchFamily="34" charset="-120"/>
                  <a:cs typeface="Arial" panose="020B0604020202020204" pitchFamily="34" charset="0"/>
                </a:rPr>
                <a:t>家長切結書</a:t>
              </a:r>
              <a:endParaRPr lang="en-US" altLang="zh-TW" sz="1000" dirty="0">
                <a:latin typeface="微軟正黑體 Light" panose="020B0304030504040204" pitchFamily="34" charset="-120"/>
                <a:ea typeface="微軟正黑體 Light" panose="020B0304030504040204" pitchFamily="34" charset="-120"/>
                <a:cs typeface="Arial" panose="020B0604020202020204" pitchFamily="34" charset="0"/>
              </a:endParaRPr>
            </a:p>
            <a:p>
              <a:pPr marL="176213" indent="-176213">
                <a:lnSpc>
                  <a:spcPts val="1000"/>
                </a:lnSpc>
                <a:buFont typeface="+mj-lt"/>
                <a:buAutoNum type="arabicPeriod"/>
              </a:pPr>
              <a:r>
                <a:rPr lang="zh-TW" altLang="en-US" sz="1000" dirty="0">
                  <a:latin typeface="微軟正黑體 Light" panose="020B0304030504040204" pitchFamily="34" charset="-120"/>
                  <a:ea typeface="微軟正黑體 Light" panose="020B0304030504040204" pitchFamily="34" charset="-120"/>
                  <a:cs typeface="Arial" panose="020B0604020202020204" pitchFamily="34" charset="0"/>
                </a:rPr>
                <a:t>歷年成績單</a:t>
              </a:r>
            </a:p>
            <a:p>
              <a:pPr marL="176213" indent="-176213">
                <a:lnSpc>
                  <a:spcPts val="1000"/>
                </a:lnSpc>
                <a:buFont typeface="+mj-lt"/>
                <a:buAutoNum type="arabicPeriod"/>
              </a:pPr>
              <a:r>
                <a:rPr lang="zh-TW" altLang="en-US" sz="1000" dirty="0">
                  <a:latin typeface="微軟正黑體 Light" panose="020B0304030504040204" pitchFamily="34" charset="-120"/>
                  <a:ea typeface="微軟正黑體 Light" panose="020B0304030504040204" pitchFamily="34" charset="-120"/>
                  <a:cs typeface="Arial" panose="020B0604020202020204" pitchFamily="34" charset="0"/>
                </a:rPr>
                <a:t>外語成績證明</a:t>
              </a:r>
            </a:p>
            <a:p>
              <a:pPr marL="176213" indent="-176213">
                <a:lnSpc>
                  <a:spcPts val="1000"/>
                </a:lnSpc>
                <a:buFont typeface="+mj-lt"/>
                <a:buAutoNum type="arabicPeriod"/>
              </a:pPr>
              <a:r>
                <a:rPr lang="zh-TW" altLang="en-US" sz="1000" dirty="0">
                  <a:latin typeface="微軟正黑體 Light" panose="020B0304030504040204" pitchFamily="34" charset="-120"/>
                  <a:ea typeface="微軟正黑體 Light" panose="020B0304030504040204" pitchFamily="34" charset="-120"/>
                </a:rPr>
                <a:t>已服役證明文件</a:t>
              </a:r>
              <a:endParaRPr lang="zh-TW" altLang="en-US" sz="1000" dirty="0">
                <a:latin typeface="微軟正黑體 Light" panose="020B0304030504040204" pitchFamily="34" charset="-120"/>
                <a:ea typeface="微軟正黑體 Light" panose="020B0304030504040204" pitchFamily="34" charset="-120"/>
                <a:cs typeface="Arial" panose="020B0604020202020204" pitchFamily="34" charset="0"/>
              </a:endParaRPr>
            </a:p>
          </p:txBody>
        </p:sp>
      </p:grpSp>
      <p:sp>
        <p:nvSpPr>
          <p:cNvPr id="40" name="矩形: 圓角化對角角落 39">
            <a:extLst>
              <a:ext uri="{FF2B5EF4-FFF2-40B4-BE49-F238E27FC236}">
                <a16:creationId xmlns:a16="http://schemas.microsoft.com/office/drawing/2014/main" id="{C343A13A-353A-4A2E-924B-258E9BDFE59D}"/>
              </a:ext>
            </a:extLst>
          </p:cNvPr>
          <p:cNvSpPr/>
          <p:nvPr/>
        </p:nvSpPr>
        <p:spPr>
          <a:xfrm>
            <a:off x="3298129" y="5564715"/>
            <a:ext cx="1660302" cy="376341"/>
          </a:xfrm>
          <a:prstGeom prst="round2Diag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1050" dirty="0">
                <a:solidFill>
                  <a:schemeClr val="tx1"/>
                </a:solidFill>
                <a:latin typeface="微軟正黑體 Light" panose="020B0304030504040204" pitchFamily="34" charset="-120"/>
                <a:ea typeface="微軟正黑體 Light" panose="020B0304030504040204" pitchFamily="34" charset="-120"/>
                <a:cs typeface="Arial" panose="020B0604020202020204" pitchFamily="34" charset="0"/>
              </a:rPr>
              <a:t>繳交：</a:t>
            </a:r>
            <a:endParaRPr lang="en-US" altLang="zh-TW" sz="1050" dirty="0">
              <a:solidFill>
                <a:schemeClr val="tx1"/>
              </a:solidFill>
              <a:latin typeface="微軟正黑體 Light" panose="020B0304030504040204" pitchFamily="34" charset="-120"/>
              <a:ea typeface="微軟正黑體 Light" panose="020B0304030504040204" pitchFamily="34" charset="-120"/>
              <a:cs typeface="Arial" panose="020B0604020202020204" pitchFamily="34" charset="0"/>
            </a:endParaRPr>
          </a:p>
          <a:p>
            <a:r>
              <a:rPr lang="zh-TW" altLang="en-US" sz="1050" dirty="0">
                <a:solidFill>
                  <a:schemeClr val="tx1"/>
                </a:solidFill>
                <a:latin typeface="微軟正黑體 Light" panose="020B0304030504040204" pitchFamily="34" charset="-120"/>
                <a:ea typeface="微軟正黑體 Light" panose="020B0304030504040204" pitchFamily="34" charset="-120"/>
                <a:cs typeface="Arial" panose="020B0604020202020204" pitchFamily="34" charset="0"/>
              </a:rPr>
              <a:t>錄取同意書</a:t>
            </a:r>
            <a:endParaRPr lang="en-US" altLang="zh-TW" sz="1050" dirty="0">
              <a:solidFill>
                <a:schemeClr val="tx1"/>
              </a:solidFill>
              <a:latin typeface="微軟正黑體 Light" panose="020B0304030504040204" pitchFamily="34" charset="-120"/>
              <a:ea typeface="微軟正黑體 Light" panose="020B0304030504040204" pitchFamily="34" charset="-120"/>
              <a:cs typeface="Arial" panose="020B0604020202020204" pitchFamily="34" charset="0"/>
            </a:endParaRPr>
          </a:p>
        </p:txBody>
      </p:sp>
      <p:sp>
        <p:nvSpPr>
          <p:cNvPr id="41" name="矩形: 圓角化對角角落 40">
            <a:extLst>
              <a:ext uri="{FF2B5EF4-FFF2-40B4-BE49-F238E27FC236}">
                <a16:creationId xmlns:a16="http://schemas.microsoft.com/office/drawing/2014/main" id="{10910853-7278-434D-9088-723CA94167C9}"/>
              </a:ext>
            </a:extLst>
          </p:cNvPr>
          <p:cNvSpPr/>
          <p:nvPr/>
        </p:nvSpPr>
        <p:spPr>
          <a:xfrm>
            <a:off x="5026170" y="5561273"/>
            <a:ext cx="1660302" cy="382549"/>
          </a:xfrm>
          <a:prstGeom prst="round2Diag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1050" dirty="0">
                <a:solidFill>
                  <a:schemeClr val="tx1"/>
                </a:solidFill>
                <a:latin typeface="微軟正黑體 Light" panose="020B0304030504040204" pitchFamily="34" charset="-120"/>
                <a:ea typeface="微軟正黑體 Light" panose="020B0304030504040204" pitchFamily="34" charset="-120"/>
                <a:cs typeface="Arial" panose="020B0604020202020204" pitchFamily="34" charset="0"/>
              </a:rPr>
              <a:t>繳交：棄權聲明書 </a:t>
            </a:r>
          </a:p>
        </p:txBody>
      </p:sp>
      <p:sp>
        <p:nvSpPr>
          <p:cNvPr id="42" name="矩形: 剪去單一角落 41">
            <a:extLst>
              <a:ext uri="{FF2B5EF4-FFF2-40B4-BE49-F238E27FC236}">
                <a16:creationId xmlns:a16="http://schemas.microsoft.com/office/drawing/2014/main" id="{1C797F22-4510-4202-93EA-97F970869CA1}"/>
              </a:ext>
            </a:extLst>
          </p:cNvPr>
          <p:cNvSpPr/>
          <p:nvPr/>
        </p:nvSpPr>
        <p:spPr>
          <a:xfrm>
            <a:off x="6769472" y="4985923"/>
            <a:ext cx="2705637" cy="1830647"/>
          </a:xfrm>
          <a:prstGeom prst="snip1Rect">
            <a:avLst>
              <a:gd name="adj" fmla="val 9925"/>
            </a:avLst>
          </a:prstGeom>
          <a:solidFill>
            <a:schemeClr val="accent1">
              <a:lumMod val="20000"/>
              <a:lumOff val="80000"/>
            </a:schemeClr>
          </a:solidFill>
          <a:ln>
            <a:solidFill>
              <a:schemeClr val="accent1">
                <a:lumMod val="7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rIns="108000" bIns="72000" rtlCol="0" anchor="ctr"/>
          <a:lstStyle/>
          <a:p>
            <a:pPr algn="ctr">
              <a:lnSpc>
                <a:spcPts val="1400"/>
              </a:lnSpc>
            </a:pPr>
            <a:endParaRPr lang="en-US" altLang="zh-TW" sz="1050" b="1" u="sng" dirty="0">
              <a:solidFill>
                <a:srgbClr val="FF0000"/>
              </a:solidFill>
              <a:latin typeface="微軟正黑體" panose="020B0604030504040204" pitchFamily="34" charset="-120"/>
              <a:ea typeface="微軟正黑體" panose="020B0604030504040204" pitchFamily="34" charset="-120"/>
              <a:cs typeface="Arial" panose="020B0604020202020204" pitchFamily="34" charset="0"/>
            </a:endParaRPr>
          </a:p>
          <a:p>
            <a:pPr algn="ctr">
              <a:lnSpc>
                <a:spcPts val="1400"/>
              </a:lnSpc>
            </a:pPr>
            <a:r>
              <a:rPr lang="zh-TW" altLang="en-US" sz="1050" b="1" u="sng" dirty="0">
                <a:solidFill>
                  <a:srgbClr val="FF0000"/>
                </a:solidFill>
                <a:latin typeface="微軟正黑體" panose="020B0604030504040204" pitchFamily="34" charset="-120"/>
                <a:ea typeface="微軟正黑體" panose="020B0604030504040204" pitchFamily="34" charset="-120"/>
                <a:cs typeface="Arial" panose="020B0604020202020204" pitchFamily="34" charset="0"/>
              </a:rPr>
              <a:t>重要訊息</a:t>
            </a:r>
            <a:endParaRPr lang="en-US" altLang="zh-TW" sz="1050" b="1" u="sng" dirty="0">
              <a:solidFill>
                <a:srgbClr val="FF0000"/>
              </a:solidFill>
              <a:latin typeface="微軟正黑體" panose="020B0604030504040204" pitchFamily="34" charset="-120"/>
              <a:ea typeface="微軟正黑體" panose="020B0604030504040204" pitchFamily="34" charset="-120"/>
              <a:cs typeface="Arial" panose="020B0604020202020204" pitchFamily="34" charset="0"/>
            </a:endParaRPr>
          </a:p>
          <a:p>
            <a:pPr>
              <a:lnSpc>
                <a:spcPts val="1100"/>
              </a:lnSpc>
            </a:pPr>
            <a:r>
              <a:rPr lang="en-US" altLang="zh-TW" sz="900" b="1" dirty="0">
                <a:solidFill>
                  <a:srgbClr val="FF0000"/>
                </a:solidFill>
                <a:latin typeface="微軟正黑體" panose="020B0604030504040204" pitchFamily="34" charset="-120"/>
                <a:ea typeface="微軟正黑體" panose="020B0604030504040204" pitchFamily="34" charset="-120"/>
                <a:cs typeface="Arial" panose="020B0604020202020204" pitchFamily="34" charset="0"/>
              </a:rPr>
              <a:t>11</a:t>
            </a:r>
            <a:r>
              <a:rPr lang="zh-TW" altLang="en-US" sz="900" b="1" dirty="0">
                <a:solidFill>
                  <a:srgbClr val="FF0000"/>
                </a:solidFill>
                <a:latin typeface="微軟正黑體" panose="020B0604030504040204" pitchFamily="34" charset="-120"/>
                <a:ea typeface="微軟正黑體" panose="020B0604030504040204" pitchFamily="34" charset="-120"/>
                <a:cs typeface="Arial" panose="020B0604020202020204" pitchFamily="34" charset="0"/>
              </a:rPr>
              <a:t>月申請者：</a:t>
            </a:r>
            <a:r>
              <a:rPr lang="zh-TW" altLang="en-US" sz="900" b="1" dirty="0">
                <a:solidFill>
                  <a:schemeClr val="accent6">
                    <a:lumMod val="50000"/>
                  </a:schemeClr>
                </a:solidFill>
                <a:latin typeface="微軟正黑體" panose="020B0604030504040204" pitchFamily="34" charset="-120"/>
                <a:ea typeface="微軟正黑體" panose="020B0604030504040204" pitchFamily="34" charset="-120"/>
                <a:cs typeface="Arial" panose="020B0604020202020204" pitchFamily="34" charset="0"/>
              </a:rPr>
              <a:t>次學年度全學年或任一學期出國研修</a:t>
            </a:r>
            <a:endParaRPr lang="en-US" altLang="zh-TW" sz="900" b="1" dirty="0">
              <a:solidFill>
                <a:schemeClr val="accent6">
                  <a:lumMod val="50000"/>
                </a:schemeClr>
              </a:solidFill>
              <a:latin typeface="微軟正黑體" panose="020B0604030504040204" pitchFamily="34" charset="-120"/>
              <a:ea typeface="微軟正黑體" panose="020B0604030504040204" pitchFamily="34" charset="-120"/>
              <a:cs typeface="Arial" panose="020B0604020202020204" pitchFamily="34" charset="0"/>
            </a:endParaRPr>
          </a:p>
          <a:p>
            <a:pPr marL="92075" indent="-92075">
              <a:lnSpc>
                <a:spcPts val="1000"/>
              </a:lnSpc>
              <a:buClr>
                <a:schemeClr val="accent6">
                  <a:lumMod val="50000"/>
                </a:schemeClr>
              </a:buClr>
              <a:buFont typeface="Arial" panose="020B0604020202020204" pitchFamily="34" charset="0"/>
              <a:buChar char="•"/>
            </a:pPr>
            <a:r>
              <a:rPr lang="zh-TW" altLang="en-US" sz="800" b="1" dirty="0">
                <a:solidFill>
                  <a:srgbClr val="FF0000"/>
                </a:solidFill>
                <a:latin typeface="微軟正黑體" panose="020B0604030504040204" pitchFamily="34" charset="-120"/>
                <a:ea typeface="微軟正黑體" panose="020B0604030504040204" pitchFamily="34" charset="-120"/>
                <a:cs typeface="Arial" panose="020B0604020202020204" pitchFamily="34" charset="0"/>
              </a:rPr>
              <a:t>可</a:t>
            </a:r>
            <a:r>
              <a:rPr lang="zh-TW" altLang="en-US" sz="800" dirty="0">
                <a:solidFill>
                  <a:schemeClr val="accent6">
                    <a:lumMod val="50000"/>
                  </a:schemeClr>
                </a:solidFill>
                <a:latin typeface="微軟正黑體" panose="020B0604030504040204" pitchFamily="34" charset="-120"/>
                <a:ea typeface="微軟正黑體" panose="020B0604030504040204" pitchFamily="34" charset="-120"/>
                <a:cs typeface="Arial" panose="020B0604020202020204" pitchFamily="34" charset="0"/>
              </a:rPr>
              <a:t>申請學海獎助金。</a:t>
            </a:r>
            <a:endParaRPr lang="en-US" altLang="zh-TW" sz="800" dirty="0">
              <a:solidFill>
                <a:schemeClr val="accent6">
                  <a:lumMod val="50000"/>
                </a:schemeClr>
              </a:solidFill>
              <a:latin typeface="微軟正黑體" panose="020B0604030504040204" pitchFamily="34" charset="-120"/>
              <a:ea typeface="微軟正黑體" panose="020B0604030504040204" pitchFamily="34" charset="-120"/>
              <a:cs typeface="Arial" panose="020B0604020202020204" pitchFamily="34" charset="0"/>
            </a:endParaRPr>
          </a:p>
          <a:p>
            <a:pPr marL="92075" indent="-92075">
              <a:lnSpc>
                <a:spcPts val="1000"/>
              </a:lnSpc>
              <a:buClr>
                <a:schemeClr val="accent6">
                  <a:lumMod val="50000"/>
                </a:schemeClr>
              </a:buClr>
              <a:buFont typeface="Arial" panose="020B0604020202020204" pitchFamily="34" charset="0"/>
              <a:buChar char="•"/>
            </a:pPr>
            <a:r>
              <a:rPr lang="zh-TW" altLang="en-US" sz="800" dirty="0">
                <a:solidFill>
                  <a:srgbClr val="FF0000"/>
                </a:solidFill>
                <a:latin typeface="微軟正黑體" panose="020B0604030504040204" pitchFamily="34" charset="-120"/>
                <a:ea typeface="微軟正黑體" panose="020B0604030504040204" pitchFamily="34" charset="-120"/>
              </a:rPr>
              <a:t>自</a:t>
            </a:r>
            <a:r>
              <a:rPr lang="en-US" altLang="zh-TW" sz="800" dirty="0">
                <a:solidFill>
                  <a:srgbClr val="FF0000"/>
                </a:solidFill>
                <a:latin typeface="微軟正黑體" panose="020B0604030504040204" pitchFamily="34" charset="-120"/>
                <a:ea typeface="微軟正黑體" panose="020B0604030504040204" pitchFamily="34" charset="-120"/>
              </a:rPr>
              <a:t>112</a:t>
            </a:r>
            <a:r>
              <a:rPr lang="zh-TW" altLang="en-US" sz="800" dirty="0">
                <a:solidFill>
                  <a:srgbClr val="FF0000"/>
                </a:solidFill>
                <a:latin typeface="微軟正黑體" panose="020B0604030504040204" pitchFamily="34" charset="-120"/>
                <a:ea typeface="微軟正黑體" panose="020B0604030504040204" pitchFamily="34" charset="-120"/>
              </a:rPr>
              <a:t>年</a:t>
            </a:r>
            <a:r>
              <a:rPr lang="en-US" altLang="zh-TW" sz="800" dirty="0">
                <a:solidFill>
                  <a:srgbClr val="FF0000"/>
                </a:solidFill>
                <a:latin typeface="微軟正黑體" panose="020B0604030504040204" pitchFamily="34" charset="-120"/>
                <a:ea typeface="微軟正黑體" panose="020B0604030504040204" pitchFamily="34" charset="-120"/>
              </a:rPr>
              <a:t>11</a:t>
            </a:r>
            <a:r>
              <a:rPr lang="zh-TW" altLang="en-US" sz="800" dirty="0">
                <a:solidFill>
                  <a:srgbClr val="FF0000"/>
                </a:solidFill>
                <a:latin typeface="微軟正黑體" panose="020B0604030504040204" pitchFamily="34" charset="-120"/>
                <a:ea typeface="微軟正黑體" panose="020B0604030504040204" pitchFamily="34" charset="-120"/>
              </a:rPr>
              <a:t>月開始，應屆畢業生僅能申請緊接著次一學期的出國交換，不能申請隔一學期的出國交換</a:t>
            </a:r>
            <a:endParaRPr lang="en-US" altLang="zh-TW" sz="800" dirty="0">
              <a:solidFill>
                <a:srgbClr val="FF0000"/>
              </a:solidFill>
              <a:latin typeface="微軟正黑體" panose="020B0604030504040204" pitchFamily="34" charset="-120"/>
              <a:ea typeface="微軟正黑體" panose="020B0604030504040204" pitchFamily="34" charset="-120"/>
            </a:endParaRPr>
          </a:p>
          <a:p>
            <a:pPr>
              <a:lnSpc>
                <a:spcPts val="1000"/>
              </a:lnSpc>
              <a:buClr>
                <a:schemeClr val="accent6">
                  <a:lumMod val="50000"/>
                </a:schemeClr>
              </a:buClr>
            </a:pPr>
            <a:r>
              <a:rPr lang="en-US" altLang="zh-TW" sz="900" b="1" dirty="0">
                <a:solidFill>
                  <a:srgbClr val="FF0000"/>
                </a:solidFill>
                <a:latin typeface="微軟正黑體" panose="020B0604030504040204" pitchFamily="34" charset="-120"/>
                <a:ea typeface="微軟正黑體" panose="020B0604030504040204" pitchFamily="34" charset="-120"/>
                <a:cs typeface="Arial" panose="020B0604020202020204" pitchFamily="34" charset="0"/>
              </a:rPr>
              <a:t>5</a:t>
            </a:r>
            <a:r>
              <a:rPr lang="zh-TW" altLang="en-US" sz="900" b="1" dirty="0">
                <a:solidFill>
                  <a:srgbClr val="FF0000"/>
                </a:solidFill>
                <a:latin typeface="微軟正黑體" panose="020B0604030504040204" pitchFamily="34" charset="-120"/>
                <a:ea typeface="微軟正黑體" panose="020B0604030504040204" pitchFamily="34" charset="-120"/>
                <a:cs typeface="Arial" panose="020B0604020202020204" pitchFamily="34" charset="0"/>
              </a:rPr>
              <a:t>月申請者：</a:t>
            </a:r>
            <a:r>
              <a:rPr lang="zh-TW" altLang="en-US" sz="900" b="1" dirty="0">
                <a:solidFill>
                  <a:schemeClr val="accent6">
                    <a:lumMod val="50000"/>
                  </a:schemeClr>
                </a:solidFill>
                <a:latin typeface="微軟正黑體" panose="020B0604030504040204" pitchFamily="34" charset="-120"/>
                <a:ea typeface="微軟正黑體" panose="020B0604030504040204" pitchFamily="34" charset="-120"/>
                <a:cs typeface="Arial" panose="020B0604020202020204" pitchFamily="34" charset="0"/>
              </a:rPr>
              <a:t>次學年度第二學期出國研修</a:t>
            </a:r>
            <a:endParaRPr lang="en-US" altLang="zh-TW" sz="900" b="1" dirty="0">
              <a:solidFill>
                <a:schemeClr val="accent6">
                  <a:lumMod val="50000"/>
                </a:schemeClr>
              </a:solidFill>
              <a:latin typeface="微軟正黑體" panose="020B0604030504040204" pitchFamily="34" charset="-120"/>
              <a:ea typeface="微軟正黑體" panose="020B0604030504040204" pitchFamily="34" charset="-120"/>
              <a:cs typeface="Arial" panose="020B0604020202020204" pitchFamily="34" charset="0"/>
            </a:endParaRPr>
          </a:p>
          <a:p>
            <a:pPr marL="88900" indent="-88900">
              <a:lnSpc>
                <a:spcPts val="1000"/>
              </a:lnSpc>
              <a:buClr>
                <a:schemeClr val="accent6">
                  <a:lumMod val="50000"/>
                </a:schemeClr>
              </a:buClr>
              <a:buFont typeface="Arial" panose="020B0604020202020204" pitchFamily="34" charset="0"/>
              <a:buChar char="•"/>
            </a:pPr>
            <a:r>
              <a:rPr lang="zh-TW" altLang="en-US" sz="800" dirty="0">
                <a:solidFill>
                  <a:schemeClr val="accent6">
                    <a:lumMod val="50000"/>
                  </a:schemeClr>
                </a:solidFill>
                <a:latin typeface="微軟正黑體" panose="020B0604030504040204" pitchFamily="34" charset="-120"/>
                <a:ea typeface="微軟正黑體" panose="020B0604030504040204" pitchFamily="34" charset="-120"/>
              </a:rPr>
              <a:t>二技、研究所學生優先錄取</a:t>
            </a:r>
            <a:r>
              <a:rPr lang="zh-TW" altLang="en-US" sz="800" dirty="0">
                <a:solidFill>
                  <a:schemeClr val="accent6">
                    <a:lumMod val="50000"/>
                  </a:schemeClr>
                </a:solidFill>
                <a:latin typeface="微軟正黑體" panose="020B0604030504040204" pitchFamily="34" charset="-120"/>
                <a:ea typeface="微軟正黑體" panose="020B0604030504040204" pitchFamily="34" charset="-120"/>
                <a:cs typeface="Arial" panose="020B0604020202020204" pitchFamily="34" charset="0"/>
              </a:rPr>
              <a:t>。</a:t>
            </a:r>
            <a:endParaRPr lang="en-US" altLang="zh-TW" sz="800" dirty="0">
              <a:solidFill>
                <a:schemeClr val="accent6">
                  <a:lumMod val="50000"/>
                </a:schemeClr>
              </a:solidFill>
              <a:latin typeface="微軟正黑體" panose="020B0604030504040204" pitchFamily="34" charset="-120"/>
              <a:ea typeface="微軟正黑體" panose="020B0604030504040204" pitchFamily="34" charset="-120"/>
              <a:cs typeface="Arial" panose="020B0604020202020204" pitchFamily="34" charset="0"/>
            </a:endParaRPr>
          </a:p>
          <a:p>
            <a:pPr marL="92075" indent="-92075">
              <a:lnSpc>
                <a:spcPts val="1000"/>
              </a:lnSpc>
              <a:buFont typeface="Arial" panose="020B0604020202020204" pitchFamily="34" charset="0"/>
              <a:buChar char="•"/>
            </a:pPr>
            <a:r>
              <a:rPr lang="zh-TW" altLang="en-US" sz="800" dirty="0">
                <a:solidFill>
                  <a:schemeClr val="accent6">
                    <a:lumMod val="50000"/>
                  </a:schemeClr>
                </a:solidFill>
                <a:latin typeface="微軟正黑體" panose="020B0604030504040204" pitchFamily="34" charset="-120"/>
                <a:ea typeface="微軟正黑體" panose="020B0604030504040204" pitchFamily="34" charset="-120"/>
                <a:cs typeface="Arial" panose="020B0604020202020204" pitchFamily="34" charset="0"/>
              </a:rPr>
              <a:t>實際交換期間依接待學校之學期起迄時間為主。</a:t>
            </a:r>
            <a:endParaRPr lang="en-US" altLang="zh-TW" sz="800" dirty="0">
              <a:solidFill>
                <a:schemeClr val="accent6">
                  <a:lumMod val="50000"/>
                </a:schemeClr>
              </a:solidFill>
              <a:latin typeface="微軟正黑體" panose="020B0604030504040204" pitchFamily="34" charset="-120"/>
              <a:ea typeface="微軟正黑體" panose="020B0604030504040204" pitchFamily="34" charset="-120"/>
              <a:cs typeface="Arial" panose="020B0604020202020204" pitchFamily="34" charset="0"/>
            </a:endParaRPr>
          </a:p>
          <a:p>
            <a:pPr marL="92075" indent="-92075">
              <a:lnSpc>
                <a:spcPts val="1000"/>
              </a:lnSpc>
              <a:buFont typeface="Arial" panose="020B0604020202020204" pitchFamily="34" charset="0"/>
              <a:buChar char="•"/>
            </a:pPr>
            <a:r>
              <a:rPr lang="zh-TW" altLang="en-US" sz="800" dirty="0">
                <a:solidFill>
                  <a:schemeClr val="accent6">
                    <a:lumMod val="50000"/>
                  </a:schemeClr>
                </a:solidFill>
                <a:latin typeface="微軟正黑體" panose="020B0604030504040204" pitchFamily="34" charset="-120"/>
                <a:ea typeface="微軟正黑體" panose="020B0604030504040204" pitchFamily="34" charset="-120"/>
                <a:cs typeface="Arial" panose="020B0604020202020204" pitchFamily="34" charset="0"/>
              </a:rPr>
              <a:t>研究所以交換</a:t>
            </a:r>
            <a:r>
              <a:rPr lang="zh-TW" altLang="en-US" sz="800" dirty="0">
                <a:solidFill>
                  <a:srgbClr val="FF0000"/>
                </a:solidFill>
                <a:latin typeface="微軟正黑體" panose="020B0604030504040204" pitchFamily="34" charset="-120"/>
                <a:ea typeface="微軟正黑體" panose="020B0604030504040204" pitchFamily="34" charset="-120"/>
                <a:cs typeface="Arial" panose="020B0604020202020204" pitchFamily="34" charset="0"/>
              </a:rPr>
              <a:t>一學期</a:t>
            </a:r>
            <a:r>
              <a:rPr lang="zh-TW" altLang="en-US" sz="800" dirty="0">
                <a:solidFill>
                  <a:schemeClr val="accent6">
                    <a:lumMod val="50000"/>
                  </a:schemeClr>
                </a:solidFill>
                <a:latin typeface="微軟正黑體" panose="020B0604030504040204" pitchFamily="34" charset="-120"/>
                <a:ea typeface="微軟正黑體" panose="020B0604030504040204" pitchFamily="34" charset="-120"/>
                <a:cs typeface="Arial" panose="020B0604020202020204" pitchFamily="34" charset="0"/>
              </a:rPr>
              <a:t>為限。</a:t>
            </a:r>
            <a:endParaRPr lang="en-US" altLang="zh-TW" sz="800" dirty="0">
              <a:solidFill>
                <a:schemeClr val="accent6">
                  <a:lumMod val="50000"/>
                </a:schemeClr>
              </a:solidFill>
              <a:latin typeface="微軟正黑體" panose="020B0604030504040204" pitchFamily="34" charset="-120"/>
              <a:ea typeface="微軟正黑體" panose="020B0604030504040204" pitchFamily="34" charset="-120"/>
              <a:cs typeface="Arial" panose="020B0604020202020204" pitchFamily="34" charset="0"/>
            </a:endParaRPr>
          </a:p>
          <a:p>
            <a:pPr marL="92075" indent="-92075">
              <a:lnSpc>
                <a:spcPts val="1000"/>
              </a:lnSpc>
              <a:buClr>
                <a:schemeClr val="accent6">
                  <a:lumMod val="50000"/>
                </a:schemeClr>
              </a:buClr>
              <a:buFont typeface="Arial" panose="020B0604020202020204" pitchFamily="34" charset="0"/>
              <a:buChar char="•"/>
            </a:pPr>
            <a:r>
              <a:rPr lang="zh-TW" altLang="en-US" sz="800" b="1" dirty="0">
                <a:solidFill>
                  <a:srgbClr val="FF0000"/>
                </a:solidFill>
                <a:latin typeface="微軟正黑體" panose="020B0604030504040204" pitchFamily="34" charset="-120"/>
                <a:ea typeface="微軟正黑體" panose="020B0604030504040204" pitchFamily="34" charset="-120"/>
                <a:cs typeface="Arial" panose="020B0604020202020204" pitchFamily="34" charset="0"/>
              </a:rPr>
              <a:t>不可</a:t>
            </a:r>
            <a:r>
              <a:rPr lang="zh-TW" altLang="en-US" sz="800" dirty="0">
                <a:solidFill>
                  <a:schemeClr val="accent6">
                    <a:lumMod val="50000"/>
                  </a:schemeClr>
                </a:solidFill>
                <a:latin typeface="微軟正黑體" panose="020B0604030504040204" pitchFamily="34" charset="-120"/>
                <a:ea typeface="微軟正黑體" panose="020B0604030504040204" pitchFamily="34" charset="-120"/>
                <a:cs typeface="Arial" panose="020B0604020202020204" pitchFamily="34" charset="0"/>
              </a:rPr>
              <a:t>申請學海獎助金。</a:t>
            </a:r>
            <a:endParaRPr lang="en-US" altLang="zh-TW" sz="800" dirty="0">
              <a:solidFill>
                <a:schemeClr val="accent6">
                  <a:lumMod val="50000"/>
                </a:schemeClr>
              </a:solidFill>
              <a:latin typeface="微軟正黑體" panose="020B0604030504040204" pitchFamily="34" charset="-120"/>
              <a:ea typeface="微軟正黑體" panose="020B0604030504040204" pitchFamily="34" charset="-120"/>
              <a:cs typeface="Arial" panose="020B0604020202020204" pitchFamily="34" charset="0"/>
            </a:endParaRPr>
          </a:p>
          <a:p>
            <a:pPr marL="92075" indent="-92075">
              <a:lnSpc>
                <a:spcPts val="1000"/>
              </a:lnSpc>
              <a:buClr>
                <a:schemeClr val="accent6">
                  <a:lumMod val="50000"/>
                </a:schemeClr>
              </a:buClr>
              <a:buFont typeface="Arial" panose="020B0604020202020204" pitchFamily="34" charset="0"/>
              <a:buChar char="•"/>
            </a:pPr>
            <a:r>
              <a:rPr lang="en-US" altLang="zh-TW" sz="800" dirty="0">
                <a:solidFill>
                  <a:srgbClr val="FF0000"/>
                </a:solidFill>
                <a:latin typeface="微軟正黑體" panose="020B0604030504040204" pitchFamily="34" charset="-120"/>
                <a:ea typeface="微軟正黑體" panose="020B0604030504040204" pitchFamily="34" charset="-120"/>
              </a:rPr>
              <a:t>113</a:t>
            </a:r>
            <a:r>
              <a:rPr lang="zh-TW" altLang="en-US" sz="800" dirty="0">
                <a:solidFill>
                  <a:srgbClr val="FF0000"/>
                </a:solidFill>
                <a:latin typeface="微軟正黑體" panose="020B0604030504040204" pitchFamily="34" charset="-120"/>
                <a:ea typeface="微軟正黑體" panose="020B0604030504040204" pitchFamily="34" charset="-120"/>
              </a:rPr>
              <a:t>年</a:t>
            </a:r>
            <a:r>
              <a:rPr lang="en-US" altLang="zh-TW" sz="800" dirty="0">
                <a:solidFill>
                  <a:srgbClr val="FF0000"/>
                </a:solidFill>
                <a:latin typeface="微軟正黑體" panose="020B0604030504040204" pitchFamily="34" charset="-120"/>
                <a:ea typeface="微軟正黑體" panose="020B0604030504040204" pitchFamily="34" charset="-120"/>
              </a:rPr>
              <a:t>5</a:t>
            </a:r>
            <a:r>
              <a:rPr lang="zh-TW" altLang="en-US" sz="800" dirty="0">
                <a:solidFill>
                  <a:srgbClr val="FF0000"/>
                </a:solidFill>
                <a:latin typeface="微軟正黑體" panose="020B0604030504040204" pitchFamily="34" charset="-120"/>
                <a:ea typeface="微軟正黑體" panose="020B0604030504040204" pitchFamily="34" charset="-120"/>
              </a:rPr>
              <a:t>月起僅開放</a:t>
            </a:r>
            <a:r>
              <a:rPr lang="zh-TW" altLang="en-US" sz="800" u="sng" dirty="0">
                <a:solidFill>
                  <a:srgbClr val="FF0000"/>
                </a:solidFill>
                <a:latin typeface="微軟正黑體" panose="020B0604030504040204" pitchFamily="34" charset="-120"/>
                <a:ea typeface="微軟正黑體" panose="020B0604030504040204" pitchFamily="34" charset="-120"/>
              </a:rPr>
              <a:t>非應屆畢業生</a:t>
            </a:r>
            <a:r>
              <a:rPr lang="zh-TW" altLang="en-US" sz="800" dirty="0">
                <a:solidFill>
                  <a:srgbClr val="FF0000"/>
                </a:solidFill>
                <a:latin typeface="微軟正黑體" panose="020B0604030504040204" pitchFamily="34" charset="-120"/>
                <a:ea typeface="微軟正黑體" panose="020B0604030504040204" pitchFamily="34" charset="-120"/>
              </a:rPr>
              <a:t>申請</a:t>
            </a:r>
            <a:endParaRPr lang="en-US" altLang="zh-TW" sz="800" dirty="0">
              <a:solidFill>
                <a:srgbClr val="FF0000"/>
              </a:solidFill>
              <a:latin typeface="微軟正黑體" panose="020B0604030504040204" pitchFamily="34" charset="-120"/>
              <a:ea typeface="微軟正黑體" panose="020B0604030504040204" pitchFamily="34" charset="-120"/>
            </a:endParaRPr>
          </a:p>
          <a:p>
            <a:pPr marL="92075" indent="-92075">
              <a:lnSpc>
                <a:spcPts val="1400"/>
              </a:lnSpc>
              <a:buClr>
                <a:schemeClr val="accent6">
                  <a:lumMod val="50000"/>
                </a:schemeClr>
              </a:buClr>
              <a:buFont typeface="Arial" panose="020B0604020202020204" pitchFamily="34" charset="0"/>
              <a:buChar char="•"/>
            </a:pPr>
            <a:endParaRPr lang="en-US" altLang="zh-TW" sz="900" dirty="0">
              <a:solidFill>
                <a:schemeClr val="accent6">
                  <a:lumMod val="50000"/>
                </a:schemeClr>
              </a:solidFill>
              <a:latin typeface="微軟正黑體" panose="020B0604030504040204" pitchFamily="34" charset="-120"/>
              <a:ea typeface="微軟正黑體" panose="020B0604030504040204" pitchFamily="34" charset="-120"/>
              <a:cs typeface="Arial" panose="020B0604020202020204" pitchFamily="34" charset="0"/>
            </a:endParaRPr>
          </a:p>
        </p:txBody>
      </p:sp>
      <p:grpSp>
        <p:nvGrpSpPr>
          <p:cNvPr id="44" name="群組 43">
            <a:extLst>
              <a:ext uri="{FF2B5EF4-FFF2-40B4-BE49-F238E27FC236}">
                <a16:creationId xmlns:a16="http://schemas.microsoft.com/office/drawing/2014/main" id="{DF382398-6D21-4D0F-A866-8249D1E38A26}"/>
              </a:ext>
            </a:extLst>
          </p:cNvPr>
          <p:cNvGrpSpPr/>
          <p:nvPr/>
        </p:nvGrpSpPr>
        <p:grpSpPr>
          <a:xfrm rot="20123234">
            <a:off x="9840737" y="4891343"/>
            <a:ext cx="1025076" cy="931474"/>
            <a:chOff x="9547774" y="835995"/>
            <a:chExt cx="1384919" cy="1258456"/>
          </a:xfrm>
        </p:grpSpPr>
        <p:sp>
          <p:nvSpPr>
            <p:cNvPr id="45" name="橢圓形圖說文字 6">
              <a:hlinkClick r:id="rId3"/>
              <a:extLst>
                <a:ext uri="{FF2B5EF4-FFF2-40B4-BE49-F238E27FC236}">
                  <a16:creationId xmlns:a16="http://schemas.microsoft.com/office/drawing/2014/main" id="{C97F9593-3DF8-4E34-A996-E8E182481140}"/>
                </a:ext>
              </a:extLst>
            </p:cNvPr>
            <p:cNvSpPr/>
            <p:nvPr/>
          </p:nvSpPr>
          <p:spPr>
            <a:xfrm rot="5984977">
              <a:off x="9567800" y="815969"/>
              <a:ext cx="1258456" cy="1298508"/>
            </a:xfrm>
            <a:prstGeom prst="wedgeEllipseCallout">
              <a:avLst>
                <a:gd name="adj1" fmla="val -18073"/>
                <a:gd name="adj2" fmla="val 67417"/>
              </a:avLst>
            </a:prstGeom>
            <a:solidFill>
              <a:srgbClr val="FFC000"/>
            </a:solidFill>
            <a:ln w="28575">
              <a:solidFill>
                <a:srgbClr val="FFFF00"/>
              </a:solidFill>
            </a:ln>
            <a:effectLst>
              <a:outerShdw blurRad="152400" dist="76200" dir="2700000" algn="tl" rotWithShape="0">
                <a:prstClr val="black">
                  <a:alpha val="3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1600"/>
            </a:p>
          </p:txBody>
        </p:sp>
        <p:sp>
          <p:nvSpPr>
            <p:cNvPr id="46" name="文字方塊 45">
              <a:hlinkClick r:id="rId3"/>
              <a:extLst>
                <a:ext uri="{FF2B5EF4-FFF2-40B4-BE49-F238E27FC236}">
                  <a16:creationId xmlns:a16="http://schemas.microsoft.com/office/drawing/2014/main" id="{5EF211AD-DE97-4D37-B24C-A99F5FD29F09}"/>
                </a:ext>
              </a:extLst>
            </p:cNvPr>
            <p:cNvSpPr txBox="1"/>
            <p:nvPr/>
          </p:nvSpPr>
          <p:spPr>
            <a:xfrm rot="21544625">
              <a:off x="9780298" y="1044875"/>
              <a:ext cx="1152395" cy="873217"/>
            </a:xfrm>
            <a:prstGeom prst="rect">
              <a:avLst/>
            </a:prstGeom>
            <a:noFill/>
          </p:spPr>
          <p:txBody>
            <a:bodyPr wrap="square" rtlCol="0">
              <a:spAutoFit/>
            </a:bodyPr>
            <a:lstStyle/>
            <a:p>
              <a:r>
                <a:rPr lang="zh-TW" altLang="en-US" b="1" dirty="0">
                  <a:solidFill>
                    <a:schemeClr val="bg1"/>
                  </a:solidFill>
                  <a:latin typeface="微軟正黑體" panose="020B0604030504040204" pitchFamily="34" charset="-120"/>
                  <a:ea typeface="微軟正黑體" panose="020B0604030504040204" pitchFamily="34" charset="-120"/>
                </a:rPr>
                <a:t>訊息</a:t>
              </a:r>
              <a:endParaRPr lang="en-US" altLang="zh-TW" b="1" dirty="0">
                <a:solidFill>
                  <a:schemeClr val="bg1"/>
                </a:solidFill>
                <a:latin typeface="微軟正黑體" panose="020B0604030504040204" pitchFamily="34" charset="-120"/>
                <a:ea typeface="微軟正黑體" panose="020B0604030504040204" pitchFamily="34" charset="-120"/>
              </a:endParaRPr>
            </a:p>
            <a:p>
              <a:r>
                <a:rPr lang="zh-TW" altLang="en-US" b="1" dirty="0">
                  <a:solidFill>
                    <a:schemeClr val="bg1"/>
                  </a:solidFill>
                  <a:latin typeface="微軟正黑體" panose="020B0604030504040204" pitchFamily="34" charset="-120"/>
                  <a:ea typeface="微軟正黑體" panose="020B0604030504040204" pitchFamily="34" charset="-120"/>
                </a:rPr>
                <a:t>查詢</a:t>
              </a:r>
            </a:p>
          </p:txBody>
        </p:sp>
      </p:grpSp>
      <p:sp>
        <p:nvSpPr>
          <p:cNvPr id="51" name="手繪多邊形: 圖案 50">
            <a:extLst>
              <a:ext uri="{FF2B5EF4-FFF2-40B4-BE49-F238E27FC236}">
                <a16:creationId xmlns:a16="http://schemas.microsoft.com/office/drawing/2014/main" id="{CD7152BA-51A3-4F2A-A5FB-21F716DE43BB}"/>
              </a:ext>
            </a:extLst>
          </p:cNvPr>
          <p:cNvSpPr/>
          <p:nvPr/>
        </p:nvSpPr>
        <p:spPr>
          <a:xfrm>
            <a:off x="754744" y="5881225"/>
            <a:ext cx="2164594" cy="390266"/>
          </a:xfrm>
          <a:custGeom>
            <a:avLst/>
            <a:gdLst>
              <a:gd name="connsiteX0" fmla="*/ 0 w 2164594"/>
              <a:gd name="connsiteY0" fmla="*/ 54115 h 541148"/>
              <a:gd name="connsiteX1" fmla="*/ 54115 w 2164594"/>
              <a:gd name="connsiteY1" fmla="*/ 0 h 541148"/>
              <a:gd name="connsiteX2" fmla="*/ 2110479 w 2164594"/>
              <a:gd name="connsiteY2" fmla="*/ 0 h 541148"/>
              <a:gd name="connsiteX3" fmla="*/ 2164594 w 2164594"/>
              <a:gd name="connsiteY3" fmla="*/ 54115 h 541148"/>
              <a:gd name="connsiteX4" fmla="*/ 2164594 w 2164594"/>
              <a:gd name="connsiteY4" fmla="*/ 487033 h 541148"/>
              <a:gd name="connsiteX5" fmla="*/ 2110479 w 2164594"/>
              <a:gd name="connsiteY5" fmla="*/ 541148 h 541148"/>
              <a:gd name="connsiteX6" fmla="*/ 54115 w 2164594"/>
              <a:gd name="connsiteY6" fmla="*/ 541148 h 541148"/>
              <a:gd name="connsiteX7" fmla="*/ 0 w 2164594"/>
              <a:gd name="connsiteY7" fmla="*/ 487033 h 541148"/>
              <a:gd name="connsiteX8" fmla="*/ 0 w 2164594"/>
              <a:gd name="connsiteY8" fmla="*/ 54115 h 541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64594" h="541148">
                <a:moveTo>
                  <a:pt x="0" y="54115"/>
                </a:moveTo>
                <a:cubicBezTo>
                  <a:pt x="0" y="24228"/>
                  <a:pt x="24228" y="0"/>
                  <a:pt x="54115" y="0"/>
                </a:cubicBezTo>
                <a:lnTo>
                  <a:pt x="2110479" y="0"/>
                </a:lnTo>
                <a:cubicBezTo>
                  <a:pt x="2140366" y="0"/>
                  <a:pt x="2164594" y="24228"/>
                  <a:pt x="2164594" y="54115"/>
                </a:cubicBezTo>
                <a:lnTo>
                  <a:pt x="2164594" y="487033"/>
                </a:lnTo>
                <a:cubicBezTo>
                  <a:pt x="2164594" y="516920"/>
                  <a:pt x="2140366" y="541148"/>
                  <a:pt x="2110479" y="541148"/>
                </a:cubicBezTo>
                <a:lnTo>
                  <a:pt x="54115" y="541148"/>
                </a:lnTo>
                <a:cubicBezTo>
                  <a:pt x="24228" y="541148"/>
                  <a:pt x="0" y="516920"/>
                  <a:pt x="0" y="487033"/>
                </a:cubicBezTo>
                <a:lnTo>
                  <a:pt x="0" y="54115"/>
                </a:lnTo>
                <a:close/>
              </a:path>
            </a:pathLst>
          </a:custGeom>
          <a:ln>
            <a:solidFill>
              <a:schemeClr val="accent6">
                <a:lumMod val="60000"/>
                <a:lumOff val="40000"/>
              </a:schemeClr>
            </a:solidFill>
          </a:ln>
        </p:spPr>
        <p:style>
          <a:lnRef idx="2">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61570" tIns="61570" rIns="61570" bIns="61570" numCol="1" spcCol="1270" anchor="ctr" anchorCtr="0">
            <a:noAutofit/>
          </a:bodyPr>
          <a:lstStyle/>
          <a:p>
            <a:pPr lvl="0" algn="ctr" defTabSz="533400">
              <a:lnSpc>
                <a:spcPts val="1500"/>
              </a:lnSpc>
              <a:spcBef>
                <a:spcPct val="0"/>
              </a:spcBef>
            </a:pPr>
            <a:r>
              <a:rPr lang="en-US" altLang="en-US" sz="1200" b="1" dirty="0">
                <a:solidFill>
                  <a:srgbClr val="FF0000"/>
                </a:solidFill>
                <a:latin typeface="微軟正黑體" panose="020B0604030504040204" pitchFamily="34" charset="-120"/>
                <a:ea typeface="微軟正黑體" panose="020B0604030504040204" pitchFamily="34" charset="-120"/>
              </a:rPr>
              <a:t>11</a:t>
            </a:r>
            <a:r>
              <a:rPr lang="zh-TW" altLang="en-US" sz="1200" b="1" dirty="0">
                <a:solidFill>
                  <a:srgbClr val="FF0000"/>
                </a:solidFill>
                <a:latin typeface="微軟正黑體" panose="020B0604030504040204" pitchFamily="34" charset="-120"/>
                <a:ea typeface="微軟正黑體" panose="020B0604030504040204" pitchFamily="34" charset="-120"/>
              </a:rPr>
              <a:t>月底</a:t>
            </a:r>
            <a:r>
              <a:rPr lang="en-US" altLang="en-US" sz="1200" b="1" dirty="0">
                <a:solidFill>
                  <a:srgbClr val="FF0000"/>
                </a:solidFill>
                <a:latin typeface="微軟正黑體" panose="020B0604030504040204" pitchFamily="34" charset="-120"/>
                <a:ea typeface="微軟正黑體" panose="020B0604030504040204" pitchFamily="34" charset="-120"/>
              </a:rPr>
              <a:t>/5</a:t>
            </a:r>
            <a:r>
              <a:rPr lang="zh-TW" altLang="en-US" sz="1200" b="1" dirty="0">
                <a:solidFill>
                  <a:srgbClr val="FF0000"/>
                </a:solidFill>
                <a:latin typeface="微軟正黑體" panose="020B0604030504040204" pitchFamily="34" charset="-120"/>
                <a:ea typeface="微軟正黑體" panose="020B0604030504040204" pitchFamily="34" charset="-120"/>
              </a:rPr>
              <a:t>月底之前</a:t>
            </a:r>
            <a:endParaRPr lang="en-US" altLang="zh-TW" sz="1200" b="1" dirty="0">
              <a:solidFill>
                <a:srgbClr val="FF0000"/>
              </a:solidFill>
              <a:latin typeface="微軟正黑體" panose="020B0604030504040204" pitchFamily="34" charset="-120"/>
              <a:ea typeface="微軟正黑體" panose="020B0604030504040204" pitchFamily="34" charset="-120"/>
            </a:endParaRPr>
          </a:p>
          <a:p>
            <a:pPr lvl="0" algn="ctr" defTabSz="533400">
              <a:lnSpc>
                <a:spcPts val="1500"/>
              </a:lnSpc>
              <a:spcBef>
                <a:spcPct val="0"/>
              </a:spcBef>
            </a:pPr>
            <a:r>
              <a:rPr lang="zh-TW" altLang="en-US" sz="1200" b="1" dirty="0">
                <a:solidFill>
                  <a:srgbClr val="FF0000"/>
                </a:solidFill>
                <a:latin typeface="微軟正黑體" panose="020B0604030504040204" pitchFamily="34" charset="-120"/>
                <a:ea typeface="微軟正黑體" panose="020B0604030504040204" pitchFamily="34" charset="-120"/>
              </a:rPr>
              <a:t>紙本送至</a:t>
            </a:r>
            <a:r>
              <a:rPr lang="zh-TW" altLang="en-US" sz="1200" b="1" kern="1200" dirty="0">
                <a:solidFill>
                  <a:srgbClr val="FF0000"/>
                </a:solidFill>
                <a:latin typeface="微軟正黑體" panose="020B0604030504040204" pitchFamily="34" charset="-120"/>
                <a:ea typeface="微軟正黑體" panose="020B0604030504040204" pitchFamily="34" charset="-120"/>
              </a:rPr>
              <a:t>所屬系科所</a:t>
            </a:r>
            <a:endParaRPr lang="en-US" altLang="zh-TW" sz="1200" b="1" kern="1200" dirty="0">
              <a:solidFill>
                <a:srgbClr val="FF0000"/>
              </a:solidFill>
              <a:latin typeface="微軟正黑體" panose="020B0604030504040204" pitchFamily="34" charset="-120"/>
              <a:ea typeface="微軟正黑體" panose="020B0604030504040204" pitchFamily="34" charset="-120"/>
            </a:endParaRPr>
          </a:p>
        </p:txBody>
      </p:sp>
      <p:sp>
        <p:nvSpPr>
          <p:cNvPr id="52" name="手繪多邊形: 圖案 51">
            <a:extLst>
              <a:ext uri="{FF2B5EF4-FFF2-40B4-BE49-F238E27FC236}">
                <a16:creationId xmlns:a16="http://schemas.microsoft.com/office/drawing/2014/main" id="{A34F98FF-2066-45E9-B50D-9267F79B6BF6}"/>
              </a:ext>
            </a:extLst>
          </p:cNvPr>
          <p:cNvSpPr/>
          <p:nvPr/>
        </p:nvSpPr>
        <p:spPr>
          <a:xfrm>
            <a:off x="1593525" y="4231399"/>
            <a:ext cx="258714" cy="148461"/>
          </a:xfrm>
          <a:custGeom>
            <a:avLst/>
            <a:gdLst>
              <a:gd name="connsiteX0" fmla="*/ 0 w 202930"/>
              <a:gd name="connsiteY0" fmla="*/ 48703 h 243516"/>
              <a:gd name="connsiteX1" fmla="*/ 101465 w 202930"/>
              <a:gd name="connsiteY1" fmla="*/ 48703 h 243516"/>
              <a:gd name="connsiteX2" fmla="*/ 101465 w 202930"/>
              <a:gd name="connsiteY2" fmla="*/ 0 h 243516"/>
              <a:gd name="connsiteX3" fmla="*/ 202930 w 202930"/>
              <a:gd name="connsiteY3" fmla="*/ 121758 h 243516"/>
              <a:gd name="connsiteX4" fmla="*/ 101465 w 202930"/>
              <a:gd name="connsiteY4" fmla="*/ 243516 h 243516"/>
              <a:gd name="connsiteX5" fmla="*/ 101465 w 202930"/>
              <a:gd name="connsiteY5" fmla="*/ 194813 h 243516"/>
              <a:gd name="connsiteX6" fmla="*/ 0 w 202930"/>
              <a:gd name="connsiteY6" fmla="*/ 194813 h 243516"/>
              <a:gd name="connsiteX7" fmla="*/ 0 w 202930"/>
              <a:gd name="connsiteY7" fmla="*/ 48703 h 2435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2930" h="243516">
                <a:moveTo>
                  <a:pt x="162344" y="1"/>
                </a:moveTo>
                <a:lnTo>
                  <a:pt x="162344" y="121758"/>
                </a:lnTo>
                <a:lnTo>
                  <a:pt x="202930" y="121758"/>
                </a:lnTo>
                <a:lnTo>
                  <a:pt x="101465" y="243515"/>
                </a:lnTo>
                <a:lnTo>
                  <a:pt x="0" y="121758"/>
                </a:lnTo>
                <a:lnTo>
                  <a:pt x="40586" y="121758"/>
                </a:lnTo>
                <a:lnTo>
                  <a:pt x="40586" y="1"/>
                </a:lnTo>
                <a:lnTo>
                  <a:pt x="162344" y="1"/>
                </a:lnTo>
                <a:close/>
              </a:path>
            </a:pathLst>
          </a:custGeom>
          <a:solidFill>
            <a:schemeClr val="accent6">
              <a:lumMod val="60000"/>
              <a:lumOff val="40000"/>
            </a:schemeClr>
          </a:solidFill>
        </p:spPr>
        <p:style>
          <a:lnRef idx="0">
            <a:schemeClr val="accent2">
              <a:tint val="60000"/>
              <a:hueOff val="0"/>
              <a:satOff val="0"/>
              <a:lumOff val="0"/>
              <a:alphaOff val="0"/>
            </a:schemeClr>
          </a:lnRef>
          <a:fillRef idx="1">
            <a:schemeClr val="accent2">
              <a:tint val="60000"/>
              <a:hueOff val="0"/>
              <a:satOff val="0"/>
              <a:lumOff val="0"/>
              <a:alphaOff val="0"/>
            </a:schemeClr>
          </a:fillRef>
          <a:effectRef idx="0">
            <a:schemeClr val="accent2">
              <a:tint val="60000"/>
              <a:hueOff val="0"/>
              <a:satOff val="0"/>
              <a:lumOff val="0"/>
              <a:alphaOff val="0"/>
            </a:schemeClr>
          </a:effectRef>
          <a:fontRef idx="minor">
            <a:schemeClr val="dk1">
              <a:hueOff val="0"/>
              <a:satOff val="0"/>
              <a:lumOff val="0"/>
              <a:alphaOff val="0"/>
            </a:schemeClr>
          </a:fontRef>
        </p:style>
        <p:txBody>
          <a:bodyPr spcFirstLastPara="0" vert="horz" wrap="square" lIns="48704" tIns="0" rIns="48702" bIns="60879" numCol="1" spcCol="1270" anchor="ctr" anchorCtr="0">
            <a:noAutofit/>
          </a:bodyPr>
          <a:lstStyle/>
          <a:p>
            <a:pPr marL="0" lvl="0" indent="0" algn="ctr" defTabSz="711200">
              <a:lnSpc>
                <a:spcPts val="1500"/>
              </a:lnSpc>
              <a:spcBef>
                <a:spcPct val="0"/>
              </a:spcBef>
              <a:spcAft>
                <a:spcPts val="0"/>
              </a:spcAft>
              <a:buNone/>
            </a:pPr>
            <a:endParaRPr lang="zh-TW" altLang="en-US" sz="1600" kern="1200" dirty="0">
              <a:latin typeface="微軟正黑體" panose="020B0604030504040204" pitchFamily="34" charset="-120"/>
              <a:ea typeface="微軟正黑體" panose="020B0604030504040204" pitchFamily="34" charset="-120"/>
            </a:endParaRPr>
          </a:p>
        </p:txBody>
      </p:sp>
      <p:sp>
        <p:nvSpPr>
          <p:cNvPr id="53" name="手繪多邊形: 圖案 52">
            <a:extLst>
              <a:ext uri="{FF2B5EF4-FFF2-40B4-BE49-F238E27FC236}">
                <a16:creationId xmlns:a16="http://schemas.microsoft.com/office/drawing/2014/main" id="{95F67934-8131-438B-9C0F-559960F4827F}"/>
              </a:ext>
            </a:extLst>
          </p:cNvPr>
          <p:cNvSpPr/>
          <p:nvPr/>
        </p:nvSpPr>
        <p:spPr>
          <a:xfrm>
            <a:off x="1638865" y="5717008"/>
            <a:ext cx="243516" cy="138760"/>
          </a:xfrm>
          <a:custGeom>
            <a:avLst/>
            <a:gdLst>
              <a:gd name="connsiteX0" fmla="*/ 0 w 202930"/>
              <a:gd name="connsiteY0" fmla="*/ 48703 h 243516"/>
              <a:gd name="connsiteX1" fmla="*/ 101465 w 202930"/>
              <a:gd name="connsiteY1" fmla="*/ 48703 h 243516"/>
              <a:gd name="connsiteX2" fmla="*/ 101465 w 202930"/>
              <a:gd name="connsiteY2" fmla="*/ 0 h 243516"/>
              <a:gd name="connsiteX3" fmla="*/ 202930 w 202930"/>
              <a:gd name="connsiteY3" fmla="*/ 121758 h 243516"/>
              <a:gd name="connsiteX4" fmla="*/ 101465 w 202930"/>
              <a:gd name="connsiteY4" fmla="*/ 243516 h 243516"/>
              <a:gd name="connsiteX5" fmla="*/ 101465 w 202930"/>
              <a:gd name="connsiteY5" fmla="*/ 194813 h 243516"/>
              <a:gd name="connsiteX6" fmla="*/ 0 w 202930"/>
              <a:gd name="connsiteY6" fmla="*/ 194813 h 243516"/>
              <a:gd name="connsiteX7" fmla="*/ 0 w 202930"/>
              <a:gd name="connsiteY7" fmla="*/ 48703 h 2435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2930" h="243516">
                <a:moveTo>
                  <a:pt x="162344" y="1"/>
                </a:moveTo>
                <a:lnTo>
                  <a:pt x="162344" y="121758"/>
                </a:lnTo>
                <a:lnTo>
                  <a:pt x="202930" y="121758"/>
                </a:lnTo>
                <a:lnTo>
                  <a:pt x="101465" y="243515"/>
                </a:lnTo>
                <a:lnTo>
                  <a:pt x="0" y="121758"/>
                </a:lnTo>
                <a:lnTo>
                  <a:pt x="40586" y="121758"/>
                </a:lnTo>
                <a:lnTo>
                  <a:pt x="40586" y="1"/>
                </a:lnTo>
                <a:lnTo>
                  <a:pt x="162344" y="1"/>
                </a:lnTo>
                <a:close/>
              </a:path>
            </a:pathLst>
          </a:custGeom>
          <a:solidFill>
            <a:schemeClr val="accent6">
              <a:lumMod val="60000"/>
              <a:lumOff val="40000"/>
            </a:schemeClr>
          </a:solidFill>
        </p:spPr>
        <p:style>
          <a:lnRef idx="0">
            <a:schemeClr val="accent2">
              <a:tint val="60000"/>
              <a:hueOff val="0"/>
              <a:satOff val="0"/>
              <a:lumOff val="0"/>
              <a:alphaOff val="0"/>
            </a:schemeClr>
          </a:lnRef>
          <a:fillRef idx="1">
            <a:schemeClr val="accent2">
              <a:tint val="60000"/>
              <a:hueOff val="0"/>
              <a:satOff val="0"/>
              <a:lumOff val="0"/>
              <a:alphaOff val="0"/>
            </a:schemeClr>
          </a:fillRef>
          <a:effectRef idx="0">
            <a:schemeClr val="accent2">
              <a:tint val="60000"/>
              <a:hueOff val="0"/>
              <a:satOff val="0"/>
              <a:lumOff val="0"/>
              <a:alphaOff val="0"/>
            </a:schemeClr>
          </a:effectRef>
          <a:fontRef idx="minor">
            <a:schemeClr val="dk1">
              <a:hueOff val="0"/>
              <a:satOff val="0"/>
              <a:lumOff val="0"/>
              <a:alphaOff val="0"/>
            </a:schemeClr>
          </a:fontRef>
        </p:style>
        <p:txBody>
          <a:bodyPr spcFirstLastPara="0" vert="horz" wrap="square" lIns="48704" tIns="0" rIns="48702" bIns="60879" numCol="1" spcCol="1270" anchor="ctr" anchorCtr="0">
            <a:noAutofit/>
          </a:bodyPr>
          <a:lstStyle/>
          <a:p>
            <a:pPr marL="0" lvl="0" indent="0" algn="ctr" defTabSz="711200">
              <a:lnSpc>
                <a:spcPts val="1500"/>
              </a:lnSpc>
              <a:spcBef>
                <a:spcPct val="0"/>
              </a:spcBef>
              <a:spcAft>
                <a:spcPts val="0"/>
              </a:spcAft>
              <a:buNone/>
            </a:pPr>
            <a:endParaRPr lang="zh-TW" altLang="en-US" sz="1600" kern="1200" dirty="0">
              <a:latin typeface="微軟正黑體" panose="020B0604030504040204" pitchFamily="34" charset="-120"/>
              <a:ea typeface="微軟正黑體" panose="020B0604030504040204" pitchFamily="34" charset="-120"/>
            </a:endParaRPr>
          </a:p>
        </p:txBody>
      </p:sp>
      <p:sp>
        <p:nvSpPr>
          <p:cNvPr id="4" name="箭號: 向下 3">
            <a:extLst>
              <a:ext uri="{FF2B5EF4-FFF2-40B4-BE49-F238E27FC236}">
                <a16:creationId xmlns:a16="http://schemas.microsoft.com/office/drawing/2014/main" id="{F98FA4CC-4CE9-4C79-8933-42E71B841349}"/>
              </a:ext>
            </a:extLst>
          </p:cNvPr>
          <p:cNvSpPr/>
          <p:nvPr/>
        </p:nvSpPr>
        <p:spPr>
          <a:xfrm rot="1127490">
            <a:off x="4280506" y="4517482"/>
            <a:ext cx="266021" cy="481872"/>
          </a:xfrm>
          <a:prstGeom prst="downArrow">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55" name="箭號: 向下 54">
            <a:extLst>
              <a:ext uri="{FF2B5EF4-FFF2-40B4-BE49-F238E27FC236}">
                <a16:creationId xmlns:a16="http://schemas.microsoft.com/office/drawing/2014/main" id="{5B3DC5FF-EA44-433A-9891-F810D08F5DAC}"/>
              </a:ext>
            </a:extLst>
          </p:cNvPr>
          <p:cNvSpPr/>
          <p:nvPr/>
        </p:nvSpPr>
        <p:spPr>
          <a:xfrm rot="20755121">
            <a:off x="5425215" y="4519608"/>
            <a:ext cx="266021" cy="481872"/>
          </a:xfrm>
          <a:prstGeom prst="downArrow">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5" name="文字方塊 4">
            <a:extLst>
              <a:ext uri="{FF2B5EF4-FFF2-40B4-BE49-F238E27FC236}">
                <a16:creationId xmlns:a16="http://schemas.microsoft.com/office/drawing/2014/main" id="{BED9065C-0B31-453C-8D72-38E4AF5CE4FA}"/>
              </a:ext>
            </a:extLst>
          </p:cNvPr>
          <p:cNvSpPr txBox="1"/>
          <p:nvPr/>
        </p:nvSpPr>
        <p:spPr>
          <a:xfrm rot="945146">
            <a:off x="3800820" y="4543264"/>
            <a:ext cx="543739" cy="451406"/>
          </a:xfrm>
          <a:prstGeom prst="rect">
            <a:avLst/>
          </a:prstGeom>
          <a:noFill/>
        </p:spPr>
        <p:txBody>
          <a:bodyPr wrap="none" rtlCol="0">
            <a:spAutoFit/>
          </a:bodyPr>
          <a:lstStyle/>
          <a:p>
            <a:pPr>
              <a:lnSpc>
                <a:spcPts val="1400"/>
              </a:lnSpc>
            </a:pPr>
            <a:r>
              <a:rPr lang="zh-TW" altLang="en-US" sz="1400" b="1" dirty="0">
                <a:solidFill>
                  <a:schemeClr val="accent1"/>
                </a:solidFill>
                <a:latin typeface="微軟正黑體" panose="020B0604030504040204" pitchFamily="34" charset="-120"/>
                <a:ea typeface="微軟正黑體" panose="020B0604030504040204" pitchFamily="34" charset="-120"/>
              </a:rPr>
              <a:t>決定</a:t>
            </a:r>
            <a:endParaRPr lang="en-US" altLang="zh-TW" sz="1400" b="1" dirty="0">
              <a:solidFill>
                <a:schemeClr val="accent1"/>
              </a:solidFill>
              <a:latin typeface="微軟正黑體" panose="020B0604030504040204" pitchFamily="34" charset="-120"/>
              <a:ea typeface="微軟正黑體" panose="020B0604030504040204" pitchFamily="34" charset="-120"/>
            </a:endParaRPr>
          </a:p>
          <a:p>
            <a:pPr>
              <a:lnSpc>
                <a:spcPts val="1400"/>
              </a:lnSpc>
            </a:pPr>
            <a:r>
              <a:rPr lang="zh-TW" altLang="en-US" sz="1400" b="1" dirty="0">
                <a:solidFill>
                  <a:schemeClr val="accent1"/>
                </a:solidFill>
                <a:latin typeface="微軟正黑體" panose="020B0604030504040204" pitchFamily="34" charset="-120"/>
                <a:ea typeface="微軟正黑體" panose="020B0604030504040204" pitchFamily="34" charset="-120"/>
              </a:rPr>
              <a:t>出國</a:t>
            </a:r>
          </a:p>
        </p:txBody>
      </p:sp>
      <p:sp>
        <p:nvSpPr>
          <p:cNvPr id="56" name="文字方塊 55">
            <a:extLst>
              <a:ext uri="{FF2B5EF4-FFF2-40B4-BE49-F238E27FC236}">
                <a16:creationId xmlns:a16="http://schemas.microsoft.com/office/drawing/2014/main" id="{A868CA37-FD32-4C11-9A5D-E6951EF5E08F}"/>
              </a:ext>
            </a:extLst>
          </p:cNvPr>
          <p:cNvSpPr txBox="1"/>
          <p:nvPr/>
        </p:nvSpPr>
        <p:spPr>
          <a:xfrm rot="20693078">
            <a:off x="5646124" y="4525271"/>
            <a:ext cx="543739" cy="451406"/>
          </a:xfrm>
          <a:prstGeom prst="rect">
            <a:avLst/>
          </a:prstGeom>
          <a:noFill/>
        </p:spPr>
        <p:txBody>
          <a:bodyPr wrap="none" rtlCol="0">
            <a:spAutoFit/>
          </a:bodyPr>
          <a:lstStyle/>
          <a:p>
            <a:pPr>
              <a:lnSpc>
                <a:spcPts val="1400"/>
              </a:lnSpc>
            </a:pPr>
            <a:r>
              <a:rPr lang="zh-TW" altLang="en-US" sz="1400" b="1" dirty="0">
                <a:solidFill>
                  <a:schemeClr val="accent1"/>
                </a:solidFill>
                <a:latin typeface="微軟正黑體" panose="020B0604030504040204" pitchFamily="34" charset="-120"/>
                <a:ea typeface="微軟正黑體" panose="020B0604030504040204" pitchFamily="34" charset="-120"/>
              </a:rPr>
              <a:t>放棄</a:t>
            </a:r>
            <a:endParaRPr lang="en-US" altLang="zh-TW" sz="1400" b="1" dirty="0">
              <a:solidFill>
                <a:schemeClr val="accent1"/>
              </a:solidFill>
              <a:latin typeface="微軟正黑體" panose="020B0604030504040204" pitchFamily="34" charset="-120"/>
              <a:ea typeface="微軟正黑體" panose="020B0604030504040204" pitchFamily="34" charset="-120"/>
            </a:endParaRPr>
          </a:p>
          <a:p>
            <a:pPr>
              <a:lnSpc>
                <a:spcPts val="1400"/>
              </a:lnSpc>
            </a:pPr>
            <a:r>
              <a:rPr lang="zh-TW" altLang="en-US" sz="1400" b="1" dirty="0">
                <a:solidFill>
                  <a:schemeClr val="accent1"/>
                </a:solidFill>
                <a:latin typeface="微軟正黑體" panose="020B0604030504040204" pitchFamily="34" charset="-120"/>
                <a:ea typeface="微軟正黑體" panose="020B0604030504040204" pitchFamily="34" charset="-120"/>
              </a:rPr>
              <a:t>出國</a:t>
            </a:r>
          </a:p>
        </p:txBody>
      </p:sp>
      <p:grpSp>
        <p:nvGrpSpPr>
          <p:cNvPr id="54" name="群組 53">
            <a:extLst>
              <a:ext uri="{FF2B5EF4-FFF2-40B4-BE49-F238E27FC236}">
                <a16:creationId xmlns:a16="http://schemas.microsoft.com/office/drawing/2014/main" id="{401144BA-A8D6-4F98-BDDA-0094B96F4906}"/>
              </a:ext>
            </a:extLst>
          </p:cNvPr>
          <p:cNvGrpSpPr/>
          <p:nvPr/>
        </p:nvGrpSpPr>
        <p:grpSpPr>
          <a:xfrm>
            <a:off x="754744" y="6284996"/>
            <a:ext cx="2164594" cy="500940"/>
            <a:chOff x="1014925" y="5657257"/>
            <a:chExt cx="2164594" cy="764232"/>
          </a:xfrm>
        </p:grpSpPr>
        <p:sp>
          <p:nvSpPr>
            <p:cNvPr id="57" name="矩形: 圓角化對角角落 56">
              <a:extLst>
                <a:ext uri="{FF2B5EF4-FFF2-40B4-BE49-F238E27FC236}">
                  <a16:creationId xmlns:a16="http://schemas.microsoft.com/office/drawing/2014/main" id="{27F59F27-AE1C-4E62-AFEF-7F3B29029218}"/>
                </a:ext>
              </a:extLst>
            </p:cNvPr>
            <p:cNvSpPr/>
            <p:nvPr/>
          </p:nvSpPr>
          <p:spPr>
            <a:xfrm>
              <a:off x="1014925" y="5657257"/>
              <a:ext cx="2164594" cy="764232"/>
            </a:xfrm>
            <a:prstGeom prst="round2Diag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58" name="矩形 57">
              <a:extLst>
                <a:ext uri="{FF2B5EF4-FFF2-40B4-BE49-F238E27FC236}">
                  <a16:creationId xmlns:a16="http://schemas.microsoft.com/office/drawing/2014/main" id="{E917CFDE-8508-408C-9911-EEE8678F9BA5}"/>
                </a:ext>
              </a:extLst>
            </p:cNvPr>
            <p:cNvSpPr/>
            <p:nvPr/>
          </p:nvSpPr>
          <p:spPr>
            <a:xfrm>
              <a:off x="1125962" y="5687955"/>
              <a:ext cx="1979483" cy="727792"/>
            </a:xfrm>
            <a:prstGeom prst="rect">
              <a:avLst/>
            </a:prstGeom>
          </p:spPr>
          <p:txBody>
            <a:bodyPr wrap="square">
              <a:spAutoFit/>
            </a:bodyPr>
            <a:lstStyle/>
            <a:p>
              <a:pPr marL="176213" indent="-176213">
                <a:lnSpc>
                  <a:spcPts val="1000"/>
                </a:lnSpc>
                <a:buFont typeface="+mj-lt"/>
                <a:buAutoNum type="arabicPeriod"/>
              </a:pPr>
              <a:r>
                <a:rPr lang="zh-TW" altLang="en-US" sz="1000" dirty="0">
                  <a:latin typeface="微軟正黑體 Light" panose="020B0304030504040204" pitchFamily="34" charset="-120"/>
                  <a:ea typeface="微軟正黑體 Light" panose="020B0304030504040204" pitchFamily="34" charset="-120"/>
                  <a:cs typeface="Arial" panose="020B0604020202020204" pitchFamily="34" charset="0"/>
                </a:rPr>
                <a:t>交換生申請表</a:t>
              </a:r>
              <a:r>
                <a:rPr lang="en-US" altLang="zh-TW" sz="1000" dirty="0">
                  <a:latin typeface="微軟正黑體 Light" panose="020B0304030504040204" pitchFamily="34" charset="-120"/>
                  <a:ea typeface="微軟正黑體 Light" panose="020B0304030504040204" pitchFamily="34" charset="-120"/>
                  <a:cs typeface="Arial" panose="020B0604020202020204" pitchFamily="34" charset="0"/>
                </a:rPr>
                <a:t>(</a:t>
              </a:r>
              <a:r>
                <a:rPr lang="zh-TW" altLang="en-US" sz="1000" dirty="0">
                  <a:latin typeface="微軟正黑體 Light" panose="020B0304030504040204" pitchFamily="34" charset="-120"/>
                  <a:ea typeface="微軟正黑體 Light" panose="020B0304030504040204" pitchFamily="34" charset="-120"/>
                  <a:cs typeface="Arial" panose="020B0604020202020204" pitchFamily="34" charset="0"/>
                </a:rPr>
                <a:t>線上平台列印</a:t>
              </a:r>
              <a:r>
                <a:rPr lang="en-US" altLang="zh-TW" sz="1000" dirty="0">
                  <a:latin typeface="微軟正黑體 Light" panose="020B0304030504040204" pitchFamily="34" charset="-120"/>
                  <a:ea typeface="微軟正黑體 Light" panose="020B0304030504040204" pitchFamily="34" charset="-120"/>
                  <a:cs typeface="Arial" panose="020B0604020202020204" pitchFamily="34" charset="0"/>
                </a:rPr>
                <a:t>)</a:t>
              </a:r>
            </a:p>
            <a:p>
              <a:pPr marL="176213" indent="-176213">
                <a:lnSpc>
                  <a:spcPts val="1000"/>
                </a:lnSpc>
                <a:buFont typeface="+mj-lt"/>
                <a:buAutoNum type="arabicPeriod"/>
              </a:pPr>
              <a:r>
                <a:rPr lang="zh-TW" altLang="en-US" sz="1000" dirty="0">
                  <a:latin typeface="微軟正黑體 Light" panose="020B0304030504040204" pitchFamily="34" charset="-120"/>
                  <a:ea typeface="微軟正黑體 Light" panose="020B0304030504040204" pitchFamily="34" charset="-120"/>
                  <a:cs typeface="Arial" panose="020B0604020202020204" pitchFamily="34" charset="0"/>
                </a:rPr>
                <a:t>正本歷年成績單</a:t>
              </a:r>
              <a:endParaRPr lang="en-US" altLang="zh-TW" sz="1000" dirty="0">
                <a:latin typeface="微軟正黑體 Light" panose="020B0304030504040204" pitchFamily="34" charset="-120"/>
                <a:ea typeface="微軟正黑體 Light" panose="020B0304030504040204" pitchFamily="34" charset="-120"/>
                <a:cs typeface="Arial" panose="020B0604020202020204" pitchFamily="34" charset="0"/>
              </a:endParaRPr>
            </a:p>
            <a:p>
              <a:pPr marL="176213" indent="-176213">
                <a:lnSpc>
                  <a:spcPts val="1000"/>
                </a:lnSpc>
                <a:buFont typeface="+mj-lt"/>
                <a:buAutoNum type="arabicPeriod"/>
              </a:pPr>
              <a:r>
                <a:rPr lang="zh-TW" altLang="en-US" sz="1000" dirty="0">
                  <a:latin typeface="微軟正黑體 Light" panose="020B0304030504040204" pitchFamily="34" charset="-120"/>
                  <a:ea typeface="微軟正黑體 Light" panose="020B0304030504040204" pitchFamily="34" charset="-120"/>
                  <a:cs typeface="Arial" panose="020B0604020202020204" pitchFamily="34" charset="0"/>
                </a:rPr>
                <a:t>外語正本成績證明</a:t>
              </a:r>
            </a:p>
          </p:txBody>
        </p:sp>
      </p:grpSp>
      <p:grpSp>
        <p:nvGrpSpPr>
          <p:cNvPr id="59" name="群組 58">
            <a:extLst>
              <a:ext uri="{FF2B5EF4-FFF2-40B4-BE49-F238E27FC236}">
                <a16:creationId xmlns:a16="http://schemas.microsoft.com/office/drawing/2014/main" id="{3CBE8046-E274-4C76-9825-14793791F116}"/>
              </a:ext>
            </a:extLst>
          </p:cNvPr>
          <p:cNvGrpSpPr/>
          <p:nvPr/>
        </p:nvGrpSpPr>
        <p:grpSpPr>
          <a:xfrm>
            <a:off x="1758587" y="4820200"/>
            <a:ext cx="1600414" cy="893774"/>
            <a:chOff x="1015861" y="5647573"/>
            <a:chExt cx="2282093" cy="771597"/>
          </a:xfrm>
        </p:grpSpPr>
        <p:sp>
          <p:nvSpPr>
            <p:cNvPr id="60" name="矩形: 圓角化對角角落 59">
              <a:extLst>
                <a:ext uri="{FF2B5EF4-FFF2-40B4-BE49-F238E27FC236}">
                  <a16:creationId xmlns:a16="http://schemas.microsoft.com/office/drawing/2014/main" id="{1B3AEB49-3037-45B4-BF0D-FABEB46FD8EA}"/>
                </a:ext>
              </a:extLst>
            </p:cNvPr>
            <p:cNvSpPr/>
            <p:nvPr/>
          </p:nvSpPr>
          <p:spPr>
            <a:xfrm>
              <a:off x="1015861" y="5647573"/>
              <a:ext cx="2164593" cy="764232"/>
            </a:xfrm>
            <a:prstGeom prst="round2Diag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61" name="矩形 60">
              <a:extLst>
                <a:ext uri="{FF2B5EF4-FFF2-40B4-BE49-F238E27FC236}">
                  <a16:creationId xmlns:a16="http://schemas.microsoft.com/office/drawing/2014/main" id="{A23CF30C-2258-475D-A23C-57DE3E082CB6}"/>
                </a:ext>
              </a:extLst>
            </p:cNvPr>
            <p:cNvSpPr/>
            <p:nvPr/>
          </p:nvSpPr>
          <p:spPr>
            <a:xfrm>
              <a:off x="1057372" y="5675199"/>
              <a:ext cx="2240582" cy="743971"/>
            </a:xfrm>
            <a:prstGeom prst="rect">
              <a:avLst/>
            </a:prstGeom>
          </p:spPr>
          <p:txBody>
            <a:bodyPr wrap="square">
              <a:spAutoFit/>
            </a:bodyPr>
            <a:lstStyle/>
            <a:p>
              <a:pPr>
                <a:lnSpc>
                  <a:spcPts val="1000"/>
                </a:lnSpc>
              </a:pPr>
              <a:r>
                <a:rPr lang="en-US" altLang="zh-TW" sz="1000" dirty="0">
                  <a:solidFill>
                    <a:srgbClr val="FF0000"/>
                  </a:solidFill>
                  <a:latin typeface="微軟正黑體 Light" panose="020B0304030504040204" pitchFamily="34" charset="-120"/>
                  <a:ea typeface="微軟正黑體 Light" panose="020B0304030504040204" pitchFamily="34" charset="-120"/>
                  <a:cs typeface="Arial" panose="020B0604020202020204" pitchFamily="34" charset="0"/>
                </a:rPr>
                <a:t>11</a:t>
              </a:r>
              <a:r>
                <a:rPr lang="zh-TW" altLang="en-US" sz="1000" dirty="0">
                  <a:solidFill>
                    <a:srgbClr val="FF0000"/>
                  </a:solidFill>
                  <a:latin typeface="微軟正黑體 Light" panose="020B0304030504040204" pitchFamily="34" charset="-120"/>
                  <a:ea typeface="微軟正黑體 Light" panose="020B0304030504040204" pitchFamily="34" charset="-120"/>
                  <a:cs typeface="Arial" panose="020B0604020202020204" pitchFamily="34" charset="0"/>
                </a:rPr>
                <a:t>月申請者可申請學海</a:t>
              </a:r>
              <a:br>
                <a:rPr lang="en-US" altLang="zh-TW" sz="1000" dirty="0">
                  <a:solidFill>
                    <a:srgbClr val="FF0000"/>
                  </a:solidFill>
                  <a:latin typeface="微軟正黑體 Light" panose="020B0304030504040204" pitchFamily="34" charset="-120"/>
                  <a:ea typeface="微軟正黑體 Light" panose="020B0304030504040204" pitchFamily="34" charset="-120"/>
                  <a:cs typeface="Arial" panose="020B0604020202020204" pitchFamily="34" charset="0"/>
                </a:rPr>
              </a:br>
              <a:r>
                <a:rPr lang="en-US" altLang="zh-TW" sz="1000" dirty="0">
                  <a:solidFill>
                    <a:srgbClr val="FF0000"/>
                  </a:solidFill>
                  <a:latin typeface="微軟正黑體 Light" panose="020B0304030504040204" pitchFamily="34" charset="-120"/>
                  <a:ea typeface="微軟正黑體 Light" panose="020B0304030504040204" pitchFamily="34" charset="-120"/>
                  <a:cs typeface="Arial" panose="020B0604020202020204" pitchFamily="34" charset="0"/>
                </a:rPr>
                <a:t>(</a:t>
              </a:r>
              <a:r>
                <a:rPr lang="zh-TW" altLang="en-US" sz="1000" dirty="0">
                  <a:solidFill>
                    <a:srgbClr val="FF0000"/>
                  </a:solidFill>
                  <a:latin typeface="微軟正黑體 Light" panose="020B0304030504040204" pitchFamily="34" charset="-120"/>
                  <a:ea typeface="微軟正黑體 Light" panose="020B0304030504040204" pitchFamily="34" charset="-120"/>
                  <a:cs typeface="Arial" panose="020B0604020202020204" pitchFamily="34" charset="0"/>
                </a:rPr>
                <a:t>以下僅為加分項非必要申請文件</a:t>
              </a:r>
              <a:r>
                <a:rPr lang="en-US" altLang="zh-TW" sz="1000" dirty="0">
                  <a:solidFill>
                    <a:srgbClr val="FF0000"/>
                  </a:solidFill>
                  <a:latin typeface="微軟正黑體 Light" panose="020B0304030504040204" pitchFamily="34" charset="-120"/>
                  <a:ea typeface="微軟正黑體 Light" panose="020B0304030504040204" pitchFamily="34" charset="-120"/>
                  <a:cs typeface="Arial" panose="020B0604020202020204" pitchFamily="34" charset="0"/>
                </a:rPr>
                <a:t>)</a:t>
              </a:r>
            </a:p>
            <a:p>
              <a:pPr>
                <a:lnSpc>
                  <a:spcPts val="1000"/>
                </a:lnSpc>
              </a:pPr>
              <a:r>
                <a:rPr lang="en-US" altLang="zh-TW" sz="1000" dirty="0">
                  <a:latin typeface="微軟正黑體 Light" panose="020B0304030504040204" pitchFamily="34" charset="-120"/>
                  <a:ea typeface="微軟正黑體 Light" panose="020B0304030504040204" pitchFamily="34" charset="-120"/>
                  <a:cs typeface="Arial" panose="020B0604020202020204" pitchFamily="34" charset="0"/>
                </a:rPr>
                <a:t>1.</a:t>
              </a:r>
              <a:r>
                <a:rPr lang="zh-TW" altLang="en-US" sz="1000" dirty="0">
                  <a:latin typeface="微軟正黑體 Light" panose="020B0304030504040204" pitchFamily="34" charset="-120"/>
                  <a:ea typeface="微軟正黑體 Light" panose="020B0304030504040204" pitchFamily="34" charset="-120"/>
                  <a:cs typeface="Arial" panose="020B0604020202020204" pitchFamily="34" charset="0"/>
                </a:rPr>
                <a:t>綜合表現證明</a:t>
              </a:r>
              <a:endParaRPr lang="en-US" altLang="zh-TW" sz="1000" dirty="0">
                <a:latin typeface="微軟正黑體 Light" panose="020B0304030504040204" pitchFamily="34" charset="-120"/>
                <a:ea typeface="微軟正黑體 Light" panose="020B0304030504040204" pitchFamily="34" charset="-120"/>
                <a:cs typeface="Arial" panose="020B0604020202020204" pitchFamily="34" charset="0"/>
              </a:endParaRPr>
            </a:p>
            <a:p>
              <a:pPr>
                <a:lnSpc>
                  <a:spcPts val="1000"/>
                </a:lnSpc>
              </a:pPr>
              <a:r>
                <a:rPr lang="en-US" altLang="zh-TW" sz="1000" dirty="0">
                  <a:latin typeface="微軟正黑體 Light" panose="020B0304030504040204" pitchFamily="34" charset="-120"/>
                  <a:ea typeface="微軟正黑體 Light" panose="020B0304030504040204" pitchFamily="34" charset="-120"/>
                  <a:cs typeface="Arial" panose="020B0604020202020204" pitchFamily="34" charset="0"/>
                </a:rPr>
                <a:t>2.</a:t>
              </a:r>
              <a:r>
                <a:rPr lang="zh-TW" altLang="en-US" sz="1000" dirty="0">
                  <a:latin typeface="微軟正黑體 Light" panose="020B0304030504040204" pitchFamily="34" charset="-120"/>
                  <a:ea typeface="微軟正黑體 Light" panose="020B0304030504040204" pitchFamily="34" charset="-120"/>
                  <a:cs typeface="Arial" panose="020B0604020202020204" pitchFamily="34" charset="0"/>
                </a:rPr>
                <a:t>第二外語語言能力證明</a:t>
              </a:r>
              <a:endParaRPr lang="en-US" altLang="zh-TW" sz="1000" dirty="0">
                <a:latin typeface="微軟正黑體 Light" panose="020B0304030504040204" pitchFamily="34" charset="-120"/>
                <a:ea typeface="微軟正黑體 Light" panose="020B0304030504040204" pitchFamily="34" charset="-120"/>
                <a:cs typeface="Arial" panose="020B0604020202020204" pitchFamily="34" charset="0"/>
              </a:endParaRPr>
            </a:p>
            <a:p>
              <a:pPr>
                <a:lnSpc>
                  <a:spcPts val="1000"/>
                </a:lnSpc>
              </a:pPr>
              <a:r>
                <a:rPr lang="en-US" altLang="zh-TW" sz="1000" dirty="0">
                  <a:latin typeface="微軟正黑體 Light" panose="020B0304030504040204" pitchFamily="34" charset="-120"/>
                  <a:ea typeface="微軟正黑體 Light" panose="020B0304030504040204" pitchFamily="34" charset="-120"/>
                  <a:cs typeface="Arial" panose="020B0604020202020204" pitchFamily="34" charset="0"/>
                </a:rPr>
                <a:t>3.</a:t>
              </a:r>
              <a:r>
                <a:rPr lang="zh-TW" altLang="en-US" sz="1000" dirty="0">
                  <a:latin typeface="微軟正黑體 Light" panose="020B0304030504040204" pitchFamily="34" charset="-120"/>
                  <a:ea typeface="微軟正黑體 Light" panose="020B0304030504040204" pitchFamily="34" charset="-120"/>
                  <a:cs typeface="Arial" panose="020B0604020202020204" pitchFamily="34" charset="0"/>
                </a:rPr>
                <a:t>國際學程修課證明</a:t>
              </a:r>
            </a:p>
          </p:txBody>
        </p:sp>
      </p:grpSp>
    </p:spTree>
    <p:extLst>
      <p:ext uri="{BB962C8B-B14F-4D97-AF65-F5344CB8AC3E}">
        <p14:creationId xmlns:p14="http://schemas.microsoft.com/office/powerpoint/2010/main" val="488336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接點 1">
            <a:extLst>
              <a:ext uri="{FF2B5EF4-FFF2-40B4-BE49-F238E27FC236}">
                <a16:creationId xmlns:a16="http://schemas.microsoft.com/office/drawing/2014/main" id="{FC49E071-2DC7-4FF0-958C-9712C956A5FD}"/>
              </a:ext>
            </a:extLst>
          </p:cNvPr>
          <p:cNvCxnSpPr/>
          <p:nvPr/>
        </p:nvCxnSpPr>
        <p:spPr>
          <a:xfrm>
            <a:off x="0" y="0"/>
            <a:ext cx="914400" cy="0"/>
          </a:xfrm>
          <a:prstGeom prst="line">
            <a:avLst/>
          </a:prstGeom>
          <a:ln w="0" cap="flat" cmpd="sng" algn="ctr">
            <a:solidFill>
              <a:srgbClr val="FBFFFF"/>
            </a:solidFill>
            <a:prstDash val="solid"/>
            <a:miter lim="800000"/>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4" name="標題 3">
            <a:extLst>
              <a:ext uri="{FF2B5EF4-FFF2-40B4-BE49-F238E27FC236}">
                <a16:creationId xmlns:a16="http://schemas.microsoft.com/office/drawing/2014/main" id="{6EA70B83-6ED2-4756-90CB-EA089A894E9D}"/>
              </a:ext>
            </a:extLst>
          </p:cNvPr>
          <p:cNvSpPr>
            <a:spLocks noGrp="1"/>
          </p:cNvSpPr>
          <p:nvPr>
            <p:ph type="ctrTitle"/>
          </p:nvPr>
        </p:nvSpPr>
        <p:spPr>
          <a:xfrm>
            <a:off x="3700327" y="2810616"/>
            <a:ext cx="6480561" cy="1236767"/>
          </a:xfrm>
        </p:spPr>
        <p:txBody>
          <a:bodyPr>
            <a:normAutofit/>
          </a:bodyPr>
          <a:lstStyle/>
          <a:p>
            <a:pPr algn="l">
              <a:lnSpc>
                <a:spcPct val="100000"/>
              </a:lnSpc>
            </a:pPr>
            <a:r>
              <a:rPr lang="zh-TW" altLang="en-US" sz="3600" dirty="0">
                <a:solidFill>
                  <a:schemeClr val="accent6">
                    <a:lumMod val="50000"/>
                  </a:schemeClr>
                </a:solidFill>
              </a:rPr>
              <a:t>以上說明如有未盡事宜</a:t>
            </a:r>
            <a:br>
              <a:rPr lang="en-US" altLang="zh-TW" sz="3600" dirty="0">
                <a:solidFill>
                  <a:schemeClr val="accent6">
                    <a:lumMod val="50000"/>
                  </a:schemeClr>
                </a:solidFill>
              </a:rPr>
            </a:br>
            <a:r>
              <a:rPr lang="zh-TW" altLang="en-US" sz="3600" dirty="0">
                <a:solidFill>
                  <a:schemeClr val="accent6">
                    <a:lumMod val="50000"/>
                  </a:schemeClr>
                </a:solidFill>
              </a:rPr>
              <a:t>依國際處網站公告及法規為準</a:t>
            </a:r>
          </a:p>
        </p:txBody>
      </p:sp>
      <p:sp>
        <p:nvSpPr>
          <p:cNvPr id="5" name="副標題 4">
            <a:extLst>
              <a:ext uri="{FF2B5EF4-FFF2-40B4-BE49-F238E27FC236}">
                <a16:creationId xmlns:a16="http://schemas.microsoft.com/office/drawing/2014/main" id="{C4D46F18-C94F-48D0-AE35-02A062ADDF10}"/>
              </a:ext>
            </a:extLst>
          </p:cNvPr>
          <p:cNvSpPr>
            <a:spLocks noGrp="1"/>
          </p:cNvSpPr>
          <p:nvPr>
            <p:ph type="subTitle" idx="1"/>
          </p:nvPr>
        </p:nvSpPr>
        <p:spPr>
          <a:xfrm>
            <a:off x="8303491" y="4950689"/>
            <a:ext cx="3112654" cy="644042"/>
          </a:xfrm>
        </p:spPr>
        <p:txBody>
          <a:bodyPr>
            <a:normAutofit/>
          </a:bodyPr>
          <a:lstStyle/>
          <a:p>
            <a:pPr algn="l">
              <a:lnSpc>
                <a:spcPts val="2000"/>
              </a:lnSpc>
              <a:spcBef>
                <a:spcPts val="0"/>
              </a:spcBef>
            </a:pPr>
            <a:r>
              <a:rPr lang="zh-TW" altLang="en-US" sz="1600" dirty="0">
                <a:latin typeface="微軟正黑體 Light" panose="020B0304030504040204" pitchFamily="34" charset="-120"/>
                <a:ea typeface="微軟正黑體 Light" panose="020B0304030504040204" pitchFamily="34" charset="-120"/>
              </a:rPr>
              <a:t>交換生申請暨甄選相關問題詢問</a:t>
            </a:r>
            <a:endParaRPr lang="en-US" altLang="zh-TW" sz="1600" dirty="0">
              <a:latin typeface="微軟正黑體 Light" panose="020B0304030504040204" pitchFamily="34" charset="-120"/>
              <a:ea typeface="微軟正黑體 Light" panose="020B0304030504040204" pitchFamily="34" charset="-120"/>
            </a:endParaRPr>
          </a:p>
          <a:p>
            <a:pPr algn="l">
              <a:lnSpc>
                <a:spcPts val="2000"/>
              </a:lnSpc>
              <a:spcBef>
                <a:spcPts val="0"/>
              </a:spcBef>
            </a:pPr>
            <a:r>
              <a:rPr lang="en-US" altLang="zh-TW" sz="1600" dirty="0">
                <a:latin typeface="微軟正黑體 Light" panose="020B0304030504040204" pitchFamily="34" charset="-120"/>
                <a:ea typeface="微軟正黑體 Light" panose="020B0304030504040204" pitchFamily="34" charset="-120"/>
              </a:rPr>
              <a:t>senarchen@ntub.edu.tw</a:t>
            </a:r>
            <a:endParaRPr lang="zh-TW" altLang="en-US" sz="1600" dirty="0">
              <a:latin typeface="微軟正黑體 Light" panose="020B0304030504040204" pitchFamily="34" charset="-120"/>
              <a:ea typeface="微軟正黑體 Light" panose="020B0304030504040204" pitchFamily="34" charset="-120"/>
            </a:endParaRPr>
          </a:p>
        </p:txBody>
      </p:sp>
    </p:spTree>
    <p:extLst>
      <p:ext uri="{BB962C8B-B14F-4D97-AF65-F5344CB8AC3E}">
        <p14:creationId xmlns:p14="http://schemas.microsoft.com/office/powerpoint/2010/main" val="27407339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接點 1">
            <a:extLst>
              <a:ext uri="{FF2B5EF4-FFF2-40B4-BE49-F238E27FC236}">
                <a16:creationId xmlns:a16="http://schemas.microsoft.com/office/drawing/2014/main" id="{F9E38857-2B76-4C96-9296-C98674DEDADD}"/>
              </a:ext>
            </a:extLst>
          </p:cNvPr>
          <p:cNvCxnSpPr/>
          <p:nvPr/>
        </p:nvCxnSpPr>
        <p:spPr>
          <a:xfrm>
            <a:off x="0" y="0"/>
            <a:ext cx="914400" cy="0"/>
          </a:xfrm>
          <a:prstGeom prst="line">
            <a:avLst/>
          </a:prstGeom>
          <a:ln w="0" cap="flat" cmpd="sng" algn="ctr">
            <a:solidFill>
              <a:srgbClr val="FBFFFF"/>
            </a:solidFill>
            <a:prstDash val="solid"/>
            <a:miter lim="800000"/>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5" name="標題 4"/>
          <p:cNvSpPr>
            <a:spLocks noGrp="1"/>
          </p:cNvSpPr>
          <p:nvPr>
            <p:ph type="title"/>
          </p:nvPr>
        </p:nvSpPr>
        <p:spPr>
          <a:xfrm>
            <a:off x="2061406" y="2875936"/>
            <a:ext cx="8173974" cy="2477729"/>
          </a:xfrm>
        </p:spPr>
        <p:txBody>
          <a:bodyPr>
            <a:normAutofit/>
          </a:bodyPr>
          <a:lstStyle/>
          <a:p>
            <a:r>
              <a:rPr lang="zh-TW" altLang="en-US" sz="11500" b="1" dirty="0">
                <a:solidFill>
                  <a:schemeClr val="accent1"/>
                </a:solidFill>
              </a:rPr>
              <a:t>誰</a:t>
            </a:r>
            <a:r>
              <a:rPr lang="zh-TW" altLang="en-US" sz="6600" dirty="0">
                <a:solidFill>
                  <a:schemeClr val="accent1"/>
                </a:solidFill>
              </a:rPr>
              <a:t>可以申請</a:t>
            </a:r>
          </a:p>
        </p:txBody>
      </p:sp>
      <p:sp>
        <p:nvSpPr>
          <p:cNvPr id="4" name="頁尾版面配置區 3"/>
          <p:cNvSpPr>
            <a:spLocks noGrp="1"/>
          </p:cNvSpPr>
          <p:nvPr>
            <p:ph type="ftr" sz="quarter" idx="11"/>
          </p:nvPr>
        </p:nvSpPr>
        <p:spPr/>
        <p:txBody>
          <a:bodyPr/>
          <a:lstStyle/>
          <a:p>
            <a:r>
              <a:rPr lang="zh-TW" altLang="en-US" dirty="0"/>
              <a:t>交換生申請暨甄選說明</a:t>
            </a:r>
          </a:p>
        </p:txBody>
      </p:sp>
      <p:sp>
        <p:nvSpPr>
          <p:cNvPr id="6" name="標題 3"/>
          <p:cNvSpPr txBox="1">
            <a:spLocks/>
          </p:cNvSpPr>
          <p:nvPr/>
        </p:nvSpPr>
        <p:spPr>
          <a:xfrm>
            <a:off x="3827454" y="670272"/>
            <a:ext cx="2601160" cy="98155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微軟正黑體" panose="020B0604030504040204" pitchFamily="34" charset="-120"/>
                <a:ea typeface="微軟正黑體" panose="020B0604030504040204" pitchFamily="34" charset="-120"/>
                <a:cs typeface="+mj-cs"/>
              </a:defRPr>
            </a:lvl1pPr>
          </a:lstStyle>
          <a:p>
            <a:r>
              <a:rPr lang="zh-TW" altLang="en-US" sz="3200" b="1" dirty="0">
                <a:solidFill>
                  <a:schemeClr val="accent2"/>
                </a:solidFill>
              </a:rPr>
              <a:t>怎麼</a:t>
            </a:r>
            <a:br>
              <a:rPr lang="en-US" altLang="zh-TW" sz="3200" dirty="0">
                <a:solidFill>
                  <a:schemeClr val="accent2"/>
                </a:solidFill>
              </a:rPr>
            </a:br>
            <a:r>
              <a:rPr lang="zh-TW" altLang="en-US" sz="2000" dirty="0">
                <a:solidFill>
                  <a:schemeClr val="accent2"/>
                </a:solidFill>
              </a:rPr>
              <a:t>申請</a:t>
            </a:r>
          </a:p>
        </p:txBody>
      </p:sp>
      <p:sp>
        <p:nvSpPr>
          <p:cNvPr id="7" name="標題 3"/>
          <p:cNvSpPr txBox="1">
            <a:spLocks/>
          </p:cNvSpPr>
          <p:nvPr/>
        </p:nvSpPr>
        <p:spPr>
          <a:xfrm>
            <a:off x="5874767" y="670272"/>
            <a:ext cx="2601160" cy="98155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微軟正黑體" panose="020B0604030504040204" pitchFamily="34" charset="-120"/>
                <a:ea typeface="微軟正黑體" panose="020B0604030504040204" pitchFamily="34" charset="-120"/>
                <a:cs typeface="+mj-cs"/>
              </a:defRPr>
            </a:lvl1pPr>
          </a:lstStyle>
          <a:p>
            <a:r>
              <a:rPr lang="zh-TW" altLang="en-US" sz="3200" b="1" dirty="0">
                <a:solidFill>
                  <a:schemeClr val="accent3"/>
                </a:solidFill>
              </a:rPr>
              <a:t>錄取</a:t>
            </a:r>
            <a:br>
              <a:rPr lang="en-US" altLang="zh-TW" sz="3200" dirty="0">
                <a:solidFill>
                  <a:schemeClr val="accent3"/>
                </a:solidFill>
              </a:rPr>
            </a:br>
            <a:r>
              <a:rPr lang="zh-TW" altLang="en-US" sz="2000" dirty="0">
                <a:solidFill>
                  <a:schemeClr val="accent3"/>
                </a:solidFill>
              </a:rPr>
              <a:t>方式</a:t>
            </a:r>
          </a:p>
        </p:txBody>
      </p:sp>
      <p:sp>
        <p:nvSpPr>
          <p:cNvPr id="8" name="標題 3"/>
          <p:cNvSpPr txBox="1">
            <a:spLocks/>
          </p:cNvSpPr>
          <p:nvPr/>
        </p:nvSpPr>
        <p:spPr>
          <a:xfrm>
            <a:off x="7922080" y="670272"/>
            <a:ext cx="2601160" cy="98155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微軟正黑體" panose="020B0604030504040204" pitchFamily="34" charset="-120"/>
                <a:ea typeface="微軟正黑體" panose="020B0604030504040204" pitchFamily="34" charset="-120"/>
                <a:cs typeface="+mj-cs"/>
              </a:defRPr>
            </a:lvl1pPr>
          </a:lstStyle>
          <a:p>
            <a:r>
              <a:rPr lang="zh-TW" altLang="en-US" sz="3200" b="1" dirty="0">
                <a:solidFill>
                  <a:schemeClr val="accent5"/>
                </a:solidFill>
              </a:rPr>
              <a:t>錢</a:t>
            </a:r>
            <a:br>
              <a:rPr lang="en-US" altLang="zh-TW" sz="3200" dirty="0">
                <a:solidFill>
                  <a:schemeClr val="accent5"/>
                </a:solidFill>
              </a:rPr>
            </a:br>
            <a:r>
              <a:rPr lang="zh-TW" altLang="en-US" sz="2000" dirty="0">
                <a:solidFill>
                  <a:schemeClr val="accent5"/>
                </a:solidFill>
              </a:rPr>
              <a:t>從哪裡來</a:t>
            </a:r>
          </a:p>
        </p:txBody>
      </p:sp>
      <p:sp>
        <p:nvSpPr>
          <p:cNvPr id="9" name="標題 3"/>
          <p:cNvSpPr txBox="1">
            <a:spLocks/>
          </p:cNvSpPr>
          <p:nvPr/>
        </p:nvSpPr>
        <p:spPr>
          <a:xfrm>
            <a:off x="9969392" y="670272"/>
            <a:ext cx="2601160" cy="98155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微軟正黑體" panose="020B0604030504040204" pitchFamily="34" charset="-120"/>
                <a:ea typeface="微軟正黑體" panose="020B0604030504040204" pitchFamily="34" charset="-120"/>
                <a:cs typeface="+mj-cs"/>
              </a:defRPr>
            </a:lvl1pPr>
          </a:lstStyle>
          <a:p>
            <a:r>
              <a:rPr lang="zh-TW" altLang="en-US" sz="3200" b="1" dirty="0">
                <a:solidFill>
                  <a:schemeClr val="accent6"/>
                </a:solidFill>
              </a:rPr>
              <a:t>友善</a:t>
            </a:r>
            <a:br>
              <a:rPr lang="en-US" altLang="zh-TW" sz="3200" dirty="0">
                <a:solidFill>
                  <a:schemeClr val="accent6"/>
                </a:solidFill>
              </a:rPr>
            </a:br>
            <a:r>
              <a:rPr lang="zh-TW" altLang="en-US" sz="2000" dirty="0">
                <a:solidFill>
                  <a:schemeClr val="accent6"/>
                </a:solidFill>
              </a:rPr>
              <a:t>提醒</a:t>
            </a:r>
          </a:p>
        </p:txBody>
      </p:sp>
    </p:spTree>
    <p:extLst>
      <p:ext uri="{BB962C8B-B14F-4D97-AF65-F5344CB8AC3E}">
        <p14:creationId xmlns:p14="http://schemas.microsoft.com/office/powerpoint/2010/main" val="35745616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接點 2">
            <a:extLst>
              <a:ext uri="{FF2B5EF4-FFF2-40B4-BE49-F238E27FC236}">
                <a16:creationId xmlns:a16="http://schemas.microsoft.com/office/drawing/2014/main" id="{447318CC-6AC7-4BB7-AC5A-16F8D0568AD5}"/>
              </a:ext>
            </a:extLst>
          </p:cNvPr>
          <p:cNvCxnSpPr/>
          <p:nvPr/>
        </p:nvCxnSpPr>
        <p:spPr>
          <a:xfrm>
            <a:off x="0" y="0"/>
            <a:ext cx="914400" cy="0"/>
          </a:xfrm>
          <a:prstGeom prst="line">
            <a:avLst/>
          </a:prstGeom>
          <a:ln w="0" cap="flat" cmpd="sng" algn="ctr">
            <a:solidFill>
              <a:srgbClr val="FBFFFF"/>
            </a:solidFill>
            <a:prstDash val="solid"/>
            <a:miter lim="800000"/>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graphicFrame>
        <p:nvGraphicFramePr>
          <p:cNvPr id="9" name="內容版面配置區 8"/>
          <p:cNvGraphicFramePr>
            <a:graphicFrameLocks noGrp="1"/>
          </p:cNvGraphicFramePr>
          <p:nvPr>
            <p:ph idx="1"/>
            <p:extLst>
              <p:ext uri="{D42A27DB-BD31-4B8C-83A1-F6EECF244321}">
                <p14:modId xmlns:p14="http://schemas.microsoft.com/office/powerpoint/2010/main" val="590144712"/>
              </p:ext>
            </p:extLst>
          </p:nvPr>
        </p:nvGraphicFramePr>
        <p:xfrm>
          <a:off x="1502228" y="1350621"/>
          <a:ext cx="9851572" cy="3819632"/>
        </p:xfrm>
        <a:graphic>
          <a:graphicData uri="http://schemas.openxmlformats.org/drawingml/2006/table">
            <a:tbl>
              <a:tblPr firstRow="1" bandRow="1">
                <a:tableStyleId>{5C22544A-7EE6-4342-B048-85BDC9FD1C3A}</a:tableStyleId>
              </a:tblPr>
              <a:tblGrid>
                <a:gridCol w="4794069">
                  <a:extLst>
                    <a:ext uri="{9D8B030D-6E8A-4147-A177-3AD203B41FA5}">
                      <a16:colId xmlns:a16="http://schemas.microsoft.com/office/drawing/2014/main" val="964222747"/>
                    </a:ext>
                  </a:extLst>
                </a:gridCol>
                <a:gridCol w="5057503">
                  <a:extLst>
                    <a:ext uri="{9D8B030D-6E8A-4147-A177-3AD203B41FA5}">
                      <a16:colId xmlns:a16="http://schemas.microsoft.com/office/drawing/2014/main" val="555676334"/>
                    </a:ext>
                  </a:extLst>
                </a:gridCol>
              </a:tblGrid>
              <a:tr h="1147816">
                <a:tc rowSpan="3">
                  <a:txBody>
                    <a:bodyPr/>
                    <a:lstStyle/>
                    <a:p>
                      <a:pPr>
                        <a:lnSpc>
                          <a:spcPct val="100000"/>
                        </a:lnSpc>
                        <a:spcAft>
                          <a:spcPts val="1800"/>
                        </a:spcAft>
                      </a:pPr>
                      <a:r>
                        <a:rPr lang="zh-TW" altLang="en-US" sz="2800" dirty="0">
                          <a:solidFill>
                            <a:schemeClr val="accent6">
                              <a:lumMod val="75000"/>
                            </a:schemeClr>
                          </a:solidFill>
                          <a:latin typeface="微軟正黑體" panose="020B0604030504040204" pitchFamily="34" charset="-120"/>
                          <a:ea typeface="微軟正黑體" panose="020B0604030504040204" pitchFamily="34" charset="-120"/>
                        </a:rPr>
                        <a:t>提出申請時「已經是」：</a:t>
                      </a:r>
                    </a:p>
                    <a:p>
                      <a:pPr marL="342900" indent="-342900">
                        <a:lnSpc>
                          <a:spcPct val="100000"/>
                        </a:lnSpc>
                        <a:spcAft>
                          <a:spcPts val="1800"/>
                        </a:spcAft>
                        <a:buFont typeface="Wingdings" panose="05000000000000000000" pitchFamily="2" charset="2"/>
                        <a:buChar char="u"/>
                      </a:pPr>
                      <a:r>
                        <a:rPr lang="zh-TW" altLang="en-US" sz="2200" b="0" dirty="0">
                          <a:solidFill>
                            <a:schemeClr val="accent4">
                              <a:lumMod val="50000"/>
                            </a:schemeClr>
                          </a:solidFill>
                          <a:latin typeface="微軟正黑體" panose="020B0604030504040204" pitchFamily="34" charset="-120"/>
                          <a:ea typeface="微軟正黑體" panose="020B0604030504040204" pitchFamily="34" charset="-120"/>
                        </a:rPr>
                        <a:t>研究所一年級第二學期</a:t>
                      </a:r>
                      <a:r>
                        <a:rPr lang="en-US" altLang="zh-TW" sz="2200" b="0" dirty="0">
                          <a:solidFill>
                            <a:schemeClr val="accent4">
                              <a:lumMod val="50000"/>
                            </a:schemeClr>
                          </a:solidFill>
                          <a:latin typeface="微軟正黑體" panose="020B0604030504040204" pitchFamily="34" charset="-120"/>
                          <a:ea typeface="微軟正黑體" panose="020B0604030504040204" pitchFamily="34" charset="-120"/>
                        </a:rPr>
                        <a:t>(</a:t>
                      </a:r>
                      <a:r>
                        <a:rPr lang="zh-TW" altLang="en-US" sz="2200" b="0" dirty="0">
                          <a:solidFill>
                            <a:schemeClr val="accent4">
                              <a:lumMod val="50000"/>
                            </a:schemeClr>
                          </a:solidFill>
                          <a:latin typeface="微軟正黑體" panose="020B0604030504040204" pitchFamily="34" charset="-120"/>
                          <a:ea typeface="微軟正黑體" panose="020B0604030504040204" pitchFamily="34" charset="-120"/>
                        </a:rPr>
                        <a:t>含</a:t>
                      </a:r>
                      <a:r>
                        <a:rPr lang="en-US" altLang="zh-TW" sz="2200" b="0" dirty="0">
                          <a:solidFill>
                            <a:schemeClr val="accent4">
                              <a:lumMod val="50000"/>
                            </a:schemeClr>
                          </a:solidFill>
                          <a:latin typeface="微軟正黑體" panose="020B0604030504040204" pitchFamily="34" charset="-120"/>
                          <a:ea typeface="微軟正黑體" panose="020B0604030504040204" pitchFamily="34" charset="-120"/>
                        </a:rPr>
                        <a:t>)</a:t>
                      </a:r>
                      <a:r>
                        <a:rPr lang="zh-TW" altLang="en-US" sz="2200" b="0" dirty="0">
                          <a:solidFill>
                            <a:schemeClr val="accent4">
                              <a:lumMod val="50000"/>
                            </a:schemeClr>
                          </a:solidFill>
                          <a:latin typeface="微軟正黑體" panose="020B0604030504040204" pitchFamily="34" charset="-120"/>
                          <a:ea typeface="微軟正黑體" panose="020B0604030504040204" pitchFamily="34" charset="-120"/>
                        </a:rPr>
                        <a:t>以上</a:t>
                      </a:r>
                    </a:p>
                    <a:p>
                      <a:pPr marL="342900" indent="-342900">
                        <a:lnSpc>
                          <a:spcPct val="100000"/>
                        </a:lnSpc>
                        <a:spcAft>
                          <a:spcPts val="1800"/>
                        </a:spcAft>
                        <a:buFont typeface="Wingdings" panose="05000000000000000000" pitchFamily="2" charset="2"/>
                        <a:buChar char="u"/>
                      </a:pPr>
                      <a:r>
                        <a:rPr lang="zh-TW" altLang="en-US" sz="2200" b="0" dirty="0">
                          <a:solidFill>
                            <a:schemeClr val="accent4">
                              <a:lumMod val="50000"/>
                            </a:schemeClr>
                          </a:solidFill>
                          <a:latin typeface="微軟正黑體" panose="020B0604030504040204" pitchFamily="34" charset="-120"/>
                          <a:ea typeface="微軟正黑體" panose="020B0604030504040204" pitchFamily="34" charset="-120"/>
                        </a:rPr>
                        <a:t>二技一年級第二學期</a:t>
                      </a:r>
                      <a:r>
                        <a:rPr lang="en-US" altLang="zh-TW" sz="2200" b="0" dirty="0">
                          <a:solidFill>
                            <a:schemeClr val="accent4">
                              <a:lumMod val="50000"/>
                            </a:schemeClr>
                          </a:solidFill>
                          <a:latin typeface="微軟正黑體" panose="020B0604030504040204" pitchFamily="34" charset="-120"/>
                          <a:ea typeface="微軟正黑體" panose="020B0604030504040204" pitchFamily="34" charset="-120"/>
                        </a:rPr>
                        <a:t>(</a:t>
                      </a:r>
                      <a:r>
                        <a:rPr lang="zh-TW" altLang="en-US" sz="2200" b="0" dirty="0">
                          <a:solidFill>
                            <a:schemeClr val="accent4">
                              <a:lumMod val="50000"/>
                            </a:schemeClr>
                          </a:solidFill>
                          <a:latin typeface="微軟正黑體" panose="020B0604030504040204" pitchFamily="34" charset="-120"/>
                          <a:ea typeface="微軟正黑體" panose="020B0604030504040204" pitchFamily="34" charset="-120"/>
                        </a:rPr>
                        <a:t>含</a:t>
                      </a:r>
                      <a:r>
                        <a:rPr lang="en-US" altLang="zh-TW" sz="2200" b="0" dirty="0">
                          <a:solidFill>
                            <a:schemeClr val="accent4">
                              <a:lumMod val="50000"/>
                            </a:schemeClr>
                          </a:solidFill>
                          <a:latin typeface="微軟正黑體" panose="020B0604030504040204" pitchFamily="34" charset="-120"/>
                          <a:ea typeface="微軟正黑體" panose="020B0604030504040204" pitchFamily="34" charset="-120"/>
                        </a:rPr>
                        <a:t>)</a:t>
                      </a:r>
                      <a:r>
                        <a:rPr lang="zh-TW" altLang="en-US" sz="2200" b="0" dirty="0">
                          <a:solidFill>
                            <a:schemeClr val="accent4">
                              <a:lumMod val="50000"/>
                            </a:schemeClr>
                          </a:solidFill>
                          <a:latin typeface="微軟正黑體" panose="020B0604030504040204" pitchFamily="34" charset="-120"/>
                          <a:ea typeface="微軟正黑體" panose="020B0604030504040204" pitchFamily="34" charset="-120"/>
                        </a:rPr>
                        <a:t>以上</a:t>
                      </a:r>
                    </a:p>
                    <a:p>
                      <a:pPr marL="342900" indent="-342900">
                        <a:lnSpc>
                          <a:spcPct val="100000"/>
                        </a:lnSpc>
                        <a:spcAft>
                          <a:spcPts val="1800"/>
                        </a:spcAft>
                        <a:buFont typeface="Wingdings" panose="05000000000000000000" pitchFamily="2" charset="2"/>
                        <a:buChar char="u"/>
                      </a:pPr>
                      <a:r>
                        <a:rPr lang="zh-TW" altLang="en-US" sz="2200" b="0" dirty="0">
                          <a:solidFill>
                            <a:schemeClr val="accent4">
                              <a:lumMod val="50000"/>
                            </a:schemeClr>
                          </a:solidFill>
                          <a:latin typeface="微軟正黑體" panose="020B0604030504040204" pitchFamily="34" charset="-120"/>
                          <a:ea typeface="微軟正黑體" panose="020B0604030504040204" pitchFamily="34" charset="-120"/>
                        </a:rPr>
                        <a:t>四技二年級</a:t>
                      </a:r>
                      <a:r>
                        <a:rPr lang="en-US" altLang="zh-TW" sz="2200" b="0" dirty="0">
                          <a:solidFill>
                            <a:schemeClr val="accent4">
                              <a:lumMod val="50000"/>
                            </a:schemeClr>
                          </a:solidFill>
                          <a:latin typeface="微軟正黑體" panose="020B0604030504040204" pitchFamily="34" charset="-120"/>
                          <a:ea typeface="微軟正黑體" panose="020B0604030504040204" pitchFamily="34" charset="-120"/>
                        </a:rPr>
                        <a:t>(</a:t>
                      </a:r>
                      <a:r>
                        <a:rPr lang="zh-TW" altLang="en-US" sz="2200" b="0" dirty="0">
                          <a:solidFill>
                            <a:schemeClr val="accent4">
                              <a:lumMod val="50000"/>
                            </a:schemeClr>
                          </a:solidFill>
                          <a:latin typeface="微軟正黑體" panose="020B0604030504040204" pitchFamily="34" charset="-120"/>
                          <a:ea typeface="微軟正黑體" panose="020B0604030504040204" pitchFamily="34" charset="-120"/>
                        </a:rPr>
                        <a:t>含</a:t>
                      </a:r>
                      <a:r>
                        <a:rPr lang="en-US" altLang="zh-TW" sz="2200" b="0" dirty="0">
                          <a:solidFill>
                            <a:schemeClr val="accent4">
                              <a:lumMod val="50000"/>
                            </a:schemeClr>
                          </a:solidFill>
                          <a:latin typeface="微軟正黑體" panose="020B0604030504040204" pitchFamily="34" charset="-120"/>
                          <a:ea typeface="微軟正黑體" panose="020B0604030504040204" pitchFamily="34" charset="-120"/>
                        </a:rPr>
                        <a:t>)</a:t>
                      </a:r>
                      <a:r>
                        <a:rPr lang="zh-TW" altLang="en-US" sz="2200" b="0" dirty="0">
                          <a:solidFill>
                            <a:schemeClr val="accent4">
                              <a:lumMod val="50000"/>
                            </a:schemeClr>
                          </a:solidFill>
                          <a:latin typeface="微軟正黑體" panose="020B0604030504040204" pitchFamily="34" charset="-120"/>
                          <a:ea typeface="微軟正黑體" panose="020B0604030504040204" pitchFamily="34" charset="-120"/>
                        </a:rPr>
                        <a:t>以上</a:t>
                      </a:r>
                    </a:p>
                    <a:p>
                      <a:pPr marL="342900" indent="-342900">
                        <a:lnSpc>
                          <a:spcPct val="100000"/>
                        </a:lnSpc>
                        <a:spcAft>
                          <a:spcPts val="1800"/>
                        </a:spcAft>
                        <a:buFont typeface="Wingdings" panose="05000000000000000000" pitchFamily="2" charset="2"/>
                        <a:buChar char="u"/>
                      </a:pPr>
                      <a:r>
                        <a:rPr lang="zh-TW" altLang="en-US" sz="2200" b="0" dirty="0">
                          <a:solidFill>
                            <a:schemeClr val="accent4">
                              <a:lumMod val="50000"/>
                            </a:schemeClr>
                          </a:solidFill>
                          <a:latin typeface="微軟正黑體" panose="020B0604030504040204" pitchFamily="34" charset="-120"/>
                          <a:ea typeface="微軟正黑體" panose="020B0604030504040204" pitchFamily="34" charset="-120"/>
                        </a:rPr>
                        <a:t>五專四年級</a:t>
                      </a:r>
                      <a:r>
                        <a:rPr lang="en-US" altLang="zh-TW" sz="2200" b="0" dirty="0">
                          <a:solidFill>
                            <a:schemeClr val="accent4">
                              <a:lumMod val="50000"/>
                            </a:schemeClr>
                          </a:solidFill>
                          <a:latin typeface="微軟正黑體" panose="020B0604030504040204" pitchFamily="34" charset="-120"/>
                          <a:ea typeface="微軟正黑體" panose="020B0604030504040204" pitchFamily="34" charset="-120"/>
                        </a:rPr>
                        <a:t>(</a:t>
                      </a:r>
                      <a:r>
                        <a:rPr lang="zh-TW" altLang="en-US" sz="2200" b="0" dirty="0">
                          <a:solidFill>
                            <a:schemeClr val="accent4">
                              <a:lumMod val="50000"/>
                            </a:schemeClr>
                          </a:solidFill>
                          <a:latin typeface="微軟正黑體" panose="020B0604030504040204" pitchFamily="34" charset="-120"/>
                          <a:ea typeface="微軟正黑體" panose="020B0604030504040204" pitchFamily="34" charset="-120"/>
                        </a:rPr>
                        <a:t>含</a:t>
                      </a:r>
                      <a:r>
                        <a:rPr lang="en-US" altLang="zh-TW" sz="2200" b="0" dirty="0">
                          <a:solidFill>
                            <a:schemeClr val="accent4">
                              <a:lumMod val="50000"/>
                            </a:schemeClr>
                          </a:solidFill>
                          <a:latin typeface="微軟正黑體" panose="020B0604030504040204" pitchFamily="34" charset="-120"/>
                          <a:ea typeface="微軟正黑體" panose="020B0604030504040204" pitchFamily="34" charset="-120"/>
                        </a:rPr>
                        <a:t>)</a:t>
                      </a:r>
                      <a:r>
                        <a:rPr lang="zh-TW" altLang="en-US" sz="2200" b="0" dirty="0">
                          <a:solidFill>
                            <a:schemeClr val="accent4">
                              <a:lumMod val="50000"/>
                            </a:schemeClr>
                          </a:solidFill>
                          <a:latin typeface="微軟正黑體" panose="020B0604030504040204" pitchFamily="34" charset="-120"/>
                          <a:ea typeface="微軟正黑體" panose="020B0604030504040204" pitchFamily="34" charset="-120"/>
                        </a:rPr>
                        <a:t>以上</a:t>
                      </a:r>
                    </a:p>
                  </a:txBody>
                  <a:tcPr marL="137160" marR="137160" marT="137160" marB="13716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nSpc>
                          <a:spcPct val="100000"/>
                        </a:lnSpc>
                        <a:spcAft>
                          <a:spcPts val="1800"/>
                        </a:spcAft>
                      </a:pPr>
                      <a:r>
                        <a:rPr lang="zh-TW" altLang="en-US" sz="2800" dirty="0">
                          <a:solidFill>
                            <a:schemeClr val="accent6">
                              <a:lumMod val="75000"/>
                            </a:schemeClr>
                          </a:solidFill>
                          <a:latin typeface="微軟正黑體" panose="020B0604030504040204" pitchFamily="34" charset="-120"/>
                          <a:ea typeface="微軟正黑體" panose="020B0604030504040204" pitchFamily="34" charset="-120"/>
                        </a:rPr>
                        <a:t>交換期間「仍未領到畢業證書」</a:t>
                      </a:r>
                    </a:p>
                  </a:txBody>
                  <a:tcPr marL="137160" marR="137160" marT="137160" marB="13716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extLst>
                  <a:ext uri="{0D108BD9-81ED-4DB2-BD59-A6C34878D82A}">
                    <a16:rowId xmlns:a16="http://schemas.microsoft.com/office/drawing/2014/main" val="1768230195"/>
                  </a:ext>
                </a:extLst>
              </a:tr>
              <a:tr h="1147816">
                <a:tc vMerge="1">
                  <a:txBody>
                    <a:bodyPr/>
                    <a:lstStyle/>
                    <a:p>
                      <a:endParaRPr lang="zh-TW" altLang="en-US" dirty="0"/>
                    </a:p>
                  </a:txBody>
                  <a:tcPr/>
                </a:tc>
                <a:tc>
                  <a:txBody>
                    <a:bodyPr/>
                    <a:lstStyle/>
                    <a:p>
                      <a:pPr>
                        <a:lnSpc>
                          <a:spcPct val="100000"/>
                        </a:lnSpc>
                        <a:spcAft>
                          <a:spcPts val="600"/>
                        </a:spcAft>
                      </a:pPr>
                      <a:r>
                        <a:rPr lang="zh-TW" altLang="en-US" sz="2800" b="1" dirty="0">
                          <a:solidFill>
                            <a:schemeClr val="accent6">
                              <a:lumMod val="75000"/>
                            </a:schemeClr>
                          </a:solidFill>
                          <a:latin typeface="微軟正黑體" panose="020B0604030504040204" pitchFamily="34" charset="-120"/>
                          <a:ea typeface="微軟正黑體" panose="020B0604030504040204" pitchFamily="34" charset="-120"/>
                        </a:rPr>
                        <a:t>操行成績</a:t>
                      </a:r>
                      <a:endParaRPr lang="en-US" altLang="zh-TW" sz="2800" dirty="0">
                        <a:solidFill>
                          <a:schemeClr val="accent6">
                            <a:lumMod val="75000"/>
                          </a:schemeClr>
                        </a:solidFill>
                        <a:latin typeface="微軟正黑體" panose="020B0604030504040204" pitchFamily="34" charset="-120"/>
                        <a:ea typeface="微軟正黑體" panose="020B0604030504040204" pitchFamily="34" charset="-120"/>
                      </a:endParaRPr>
                    </a:p>
                    <a:p>
                      <a:pPr>
                        <a:lnSpc>
                          <a:spcPct val="100000"/>
                        </a:lnSpc>
                        <a:spcAft>
                          <a:spcPts val="600"/>
                        </a:spcAft>
                      </a:pPr>
                      <a:r>
                        <a:rPr lang="zh-TW" altLang="en-US" sz="2200" dirty="0">
                          <a:solidFill>
                            <a:schemeClr val="accent4">
                              <a:lumMod val="50000"/>
                            </a:schemeClr>
                          </a:solidFill>
                          <a:latin typeface="微軟正黑體" panose="020B0604030504040204" pitchFamily="34" charset="-120"/>
                          <a:ea typeface="微軟正黑體" panose="020B0604030504040204" pitchFamily="34" charset="-120"/>
                        </a:rPr>
                        <a:t>前一學年每學期為</a:t>
                      </a:r>
                      <a:r>
                        <a:rPr lang="en-US" altLang="zh-TW" sz="2200" dirty="0">
                          <a:solidFill>
                            <a:schemeClr val="accent4">
                              <a:lumMod val="50000"/>
                            </a:schemeClr>
                          </a:solidFill>
                          <a:latin typeface="微軟正黑體" panose="020B0604030504040204" pitchFamily="34" charset="-120"/>
                          <a:ea typeface="微軟正黑體" panose="020B0604030504040204" pitchFamily="34" charset="-120"/>
                        </a:rPr>
                        <a:t>A(</a:t>
                      </a:r>
                      <a:r>
                        <a:rPr lang="zh-TW" altLang="en-US" sz="2200" dirty="0">
                          <a:solidFill>
                            <a:schemeClr val="accent4">
                              <a:lumMod val="50000"/>
                            </a:schemeClr>
                          </a:solidFill>
                          <a:latin typeface="微軟正黑體" panose="020B0604030504040204" pitchFamily="34" charset="-120"/>
                          <a:ea typeface="微軟正黑體" panose="020B0604030504040204" pitchFamily="34" charset="-120"/>
                        </a:rPr>
                        <a:t>含</a:t>
                      </a:r>
                      <a:r>
                        <a:rPr lang="en-US" altLang="zh-TW" sz="2200" dirty="0">
                          <a:solidFill>
                            <a:schemeClr val="accent4">
                              <a:lumMod val="50000"/>
                            </a:schemeClr>
                          </a:solidFill>
                          <a:latin typeface="微軟正黑體" panose="020B0604030504040204" pitchFamily="34" charset="-120"/>
                          <a:ea typeface="微軟正黑體" panose="020B0604030504040204" pitchFamily="34" charset="-120"/>
                        </a:rPr>
                        <a:t>)</a:t>
                      </a:r>
                      <a:r>
                        <a:rPr lang="zh-TW" altLang="en-US" sz="2200" dirty="0">
                          <a:solidFill>
                            <a:schemeClr val="accent4">
                              <a:lumMod val="50000"/>
                            </a:schemeClr>
                          </a:solidFill>
                          <a:latin typeface="微軟正黑體" panose="020B0604030504040204" pitchFamily="34" charset="-120"/>
                          <a:ea typeface="微軟正黑體" panose="020B0604030504040204" pitchFamily="34" charset="-120"/>
                        </a:rPr>
                        <a:t>以上</a:t>
                      </a:r>
                    </a:p>
                  </a:txBody>
                  <a:tcPr marL="137160" marR="137160" marT="137160" marB="13716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extLst>
                  <a:ext uri="{0D108BD9-81ED-4DB2-BD59-A6C34878D82A}">
                    <a16:rowId xmlns:a16="http://schemas.microsoft.com/office/drawing/2014/main" val="3954475353"/>
                  </a:ext>
                </a:extLst>
              </a:tr>
              <a:tr h="1147816">
                <a:tc vMerge="1">
                  <a:txBody>
                    <a:bodyPr/>
                    <a:lstStyle/>
                    <a:p>
                      <a:endParaRPr lang="zh-TW" altLang="en-US" dirty="0"/>
                    </a:p>
                  </a:txBody>
                  <a:tcPr/>
                </a:tc>
                <a:tc>
                  <a:txBody>
                    <a:bodyPr/>
                    <a:lstStyle/>
                    <a:p>
                      <a:pPr>
                        <a:lnSpc>
                          <a:spcPct val="100000"/>
                        </a:lnSpc>
                        <a:spcAft>
                          <a:spcPts val="600"/>
                        </a:spcAft>
                      </a:pPr>
                      <a:r>
                        <a:rPr lang="zh-TW" altLang="en-US" sz="2800" b="1" dirty="0">
                          <a:solidFill>
                            <a:schemeClr val="accent6">
                              <a:lumMod val="75000"/>
                            </a:schemeClr>
                          </a:solidFill>
                          <a:latin typeface="微軟正黑體" panose="020B0604030504040204" pitchFamily="34" charset="-120"/>
                          <a:ea typeface="微軟正黑體" panose="020B0604030504040204" pitchFamily="34" charset="-120"/>
                        </a:rPr>
                        <a:t>學業成績</a:t>
                      </a:r>
                      <a:r>
                        <a:rPr lang="en-US" altLang="zh-TW" sz="2800" b="1" dirty="0">
                          <a:solidFill>
                            <a:schemeClr val="accent6">
                              <a:lumMod val="75000"/>
                            </a:schemeClr>
                          </a:solidFill>
                          <a:latin typeface="微軟正黑體" panose="020B0604030504040204" pitchFamily="34" charset="-120"/>
                          <a:ea typeface="微軟正黑體" panose="020B0604030504040204" pitchFamily="34" charset="-120"/>
                        </a:rPr>
                        <a:t>(</a:t>
                      </a:r>
                      <a:r>
                        <a:rPr lang="zh-TW" altLang="en-US" sz="2800" b="1" dirty="0">
                          <a:solidFill>
                            <a:schemeClr val="accent6">
                              <a:lumMod val="75000"/>
                            </a:schemeClr>
                          </a:solidFill>
                          <a:latin typeface="微軟正黑體" panose="020B0604030504040204" pitchFamily="34" charset="-120"/>
                          <a:ea typeface="微軟正黑體" panose="020B0604030504040204" pitchFamily="34" charset="-120"/>
                        </a:rPr>
                        <a:t>一項即可</a:t>
                      </a:r>
                      <a:r>
                        <a:rPr lang="en-US" altLang="zh-TW" sz="2800" b="1" dirty="0">
                          <a:solidFill>
                            <a:schemeClr val="accent6">
                              <a:lumMod val="75000"/>
                            </a:schemeClr>
                          </a:solidFill>
                          <a:latin typeface="微軟正黑體" panose="020B0604030504040204" pitchFamily="34" charset="-120"/>
                          <a:ea typeface="微軟正黑體" panose="020B0604030504040204" pitchFamily="34" charset="-120"/>
                        </a:rPr>
                        <a:t>)</a:t>
                      </a:r>
                      <a:endParaRPr lang="en-US" altLang="zh-TW" sz="2800" dirty="0">
                        <a:solidFill>
                          <a:schemeClr val="accent6">
                            <a:lumMod val="75000"/>
                          </a:schemeClr>
                        </a:solidFill>
                        <a:latin typeface="微軟正黑體" panose="020B0604030504040204" pitchFamily="34" charset="-120"/>
                        <a:ea typeface="微軟正黑體" panose="020B0604030504040204" pitchFamily="34" charset="-120"/>
                      </a:endParaRPr>
                    </a:p>
                    <a:p>
                      <a:pPr marL="342900" indent="-342900">
                        <a:lnSpc>
                          <a:spcPct val="100000"/>
                        </a:lnSpc>
                        <a:spcAft>
                          <a:spcPts val="600"/>
                        </a:spcAft>
                        <a:buFont typeface="Wingdings" panose="05000000000000000000" pitchFamily="2" charset="2"/>
                        <a:buChar char="u"/>
                      </a:pPr>
                      <a:r>
                        <a:rPr lang="zh-TW" altLang="en-US" sz="2200" dirty="0">
                          <a:solidFill>
                            <a:schemeClr val="accent4">
                              <a:lumMod val="50000"/>
                            </a:schemeClr>
                          </a:solidFill>
                          <a:latin typeface="微軟正黑體" panose="020B0604030504040204" pitchFamily="34" charset="-120"/>
                          <a:ea typeface="微軟正黑體" panose="020B0604030504040204" pitchFamily="34" charset="-120"/>
                        </a:rPr>
                        <a:t>歷年學業成績平均</a:t>
                      </a:r>
                      <a:r>
                        <a:rPr lang="en-US" altLang="zh-TW" sz="2200" dirty="0">
                          <a:solidFill>
                            <a:schemeClr val="accent4">
                              <a:lumMod val="50000"/>
                            </a:schemeClr>
                          </a:solidFill>
                          <a:latin typeface="微軟正黑體" panose="020B0604030504040204" pitchFamily="34" charset="-120"/>
                          <a:ea typeface="微軟正黑體" panose="020B0604030504040204" pitchFamily="34" charset="-120"/>
                        </a:rPr>
                        <a:t>80</a:t>
                      </a:r>
                      <a:r>
                        <a:rPr lang="zh-TW" altLang="en-US" sz="2200" dirty="0">
                          <a:solidFill>
                            <a:schemeClr val="accent4">
                              <a:lumMod val="50000"/>
                            </a:schemeClr>
                          </a:solidFill>
                          <a:latin typeface="微軟正黑體" panose="020B0604030504040204" pitchFamily="34" charset="-120"/>
                          <a:ea typeface="微軟正黑體" panose="020B0604030504040204" pitchFamily="34" charset="-120"/>
                        </a:rPr>
                        <a:t>分</a:t>
                      </a:r>
                      <a:r>
                        <a:rPr lang="en-US" altLang="zh-TW" sz="2200" dirty="0">
                          <a:solidFill>
                            <a:schemeClr val="accent4">
                              <a:lumMod val="50000"/>
                            </a:schemeClr>
                          </a:solidFill>
                          <a:latin typeface="微軟正黑體" panose="020B0604030504040204" pitchFamily="34" charset="-120"/>
                          <a:ea typeface="微軟正黑體" panose="020B0604030504040204" pitchFamily="34" charset="-120"/>
                        </a:rPr>
                        <a:t>(</a:t>
                      </a:r>
                      <a:r>
                        <a:rPr lang="zh-TW" altLang="en-US" sz="2200" dirty="0">
                          <a:solidFill>
                            <a:schemeClr val="accent4">
                              <a:lumMod val="50000"/>
                            </a:schemeClr>
                          </a:solidFill>
                          <a:latin typeface="微軟正黑體" panose="020B0604030504040204" pitchFamily="34" charset="-120"/>
                          <a:ea typeface="微軟正黑體" panose="020B0604030504040204" pitchFamily="34" charset="-120"/>
                        </a:rPr>
                        <a:t>含</a:t>
                      </a:r>
                      <a:r>
                        <a:rPr lang="en-US" altLang="zh-TW" sz="2200" dirty="0">
                          <a:solidFill>
                            <a:schemeClr val="accent4">
                              <a:lumMod val="50000"/>
                            </a:schemeClr>
                          </a:solidFill>
                          <a:latin typeface="微軟正黑體" panose="020B0604030504040204" pitchFamily="34" charset="-120"/>
                          <a:ea typeface="微軟正黑體" panose="020B0604030504040204" pitchFamily="34" charset="-120"/>
                        </a:rPr>
                        <a:t>)</a:t>
                      </a:r>
                      <a:r>
                        <a:rPr lang="zh-TW" altLang="en-US" sz="2200" dirty="0">
                          <a:solidFill>
                            <a:schemeClr val="accent4">
                              <a:lumMod val="50000"/>
                            </a:schemeClr>
                          </a:solidFill>
                          <a:latin typeface="微軟正黑體" panose="020B0604030504040204" pitchFamily="34" charset="-120"/>
                          <a:ea typeface="微軟正黑體" panose="020B0604030504040204" pitchFamily="34" charset="-120"/>
                        </a:rPr>
                        <a:t>以上</a:t>
                      </a:r>
                      <a:endParaRPr lang="en-US" altLang="zh-TW" sz="2200" dirty="0">
                        <a:solidFill>
                          <a:schemeClr val="accent4">
                            <a:lumMod val="50000"/>
                          </a:schemeClr>
                        </a:solidFill>
                        <a:latin typeface="微軟正黑體" panose="020B0604030504040204" pitchFamily="34" charset="-120"/>
                        <a:ea typeface="微軟正黑體" panose="020B0604030504040204" pitchFamily="34" charset="-120"/>
                      </a:endParaRPr>
                    </a:p>
                    <a:p>
                      <a:pPr marL="342900" indent="-342900">
                        <a:lnSpc>
                          <a:spcPct val="100000"/>
                        </a:lnSpc>
                        <a:spcAft>
                          <a:spcPts val="600"/>
                        </a:spcAft>
                        <a:buFont typeface="Wingdings" panose="05000000000000000000" pitchFamily="2" charset="2"/>
                        <a:buChar char="u"/>
                      </a:pPr>
                      <a:r>
                        <a:rPr lang="zh-TW" altLang="en-US" sz="2200" dirty="0">
                          <a:solidFill>
                            <a:schemeClr val="accent4">
                              <a:lumMod val="50000"/>
                            </a:schemeClr>
                          </a:solidFill>
                          <a:latin typeface="微軟正黑體" panose="020B0604030504040204" pitchFamily="34" charset="-120"/>
                          <a:ea typeface="微軟正黑體" panose="020B0604030504040204" pitchFamily="34" charset="-120"/>
                        </a:rPr>
                        <a:t>歷年平均班級名次前</a:t>
                      </a:r>
                      <a:r>
                        <a:rPr lang="en-US" altLang="zh-TW" sz="2200" dirty="0">
                          <a:solidFill>
                            <a:schemeClr val="accent4">
                              <a:lumMod val="50000"/>
                            </a:schemeClr>
                          </a:solidFill>
                          <a:latin typeface="微軟正黑體" panose="020B0604030504040204" pitchFamily="34" charset="-120"/>
                          <a:ea typeface="微軟正黑體" panose="020B0604030504040204" pitchFamily="34" charset="-120"/>
                        </a:rPr>
                        <a:t>70%</a:t>
                      </a:r>
                      <a:endParaRPr lang="zh-TW" altLang="en-US" sz="2200" dirty="0">
                        <a:solidFill>
                          <a:schemeClr val="accent4">
                            <a:lumMod val="50000"/>
                          </a:schemeClr>
                        </a:solidFill>
                        <a:latin typeface="微軟正黑體" panose="020B0604030504040204" pitchFamily="34" charset="-120"/>
                        <a:ea typeface="微軟正黑體" panose="020B0604030504040204" pitchFamily="34" charset="-120"/>
                      </a:endParaRPr>
                    </a:p>
                  </a:txBody>
                  <a:tcPr marL="137160" marR="137160" marT="137160" marB="13716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extLst>
                  <a:ext uri="{0D108BD9-81ED-4DB2-BD59-A6C34878D82A}">
                    <a16:rowId xmlns:a16="http://schemas.microsoft.com/office/drawing/2014/main" val="3878726298"/>
                  </a:ext>
                </a:extLst>
              </a:tr>
            </a:tbl>
          </a:graphicData>
        </a:graphic>
      </p:graphicFrame>
      <p:sp>
        <p:nvSpPr>
          <p:cNvPr id="7" name="文字方塊 6"/>
          <p:cNvSpPr txBox="1"/>
          <p:nvPr/>
        </p:nvSpPr>
        <p:spPr>
          <a:xfrm>
            <a:off x="1138647" y="685376"/>
            <a:ext cx="2241884" cy="566950"/>
          </a:xfrm>
          <a:prstGeom prst="rect">
            <a:avLst/>
          </a:prstGeom>
          <a:noFill/>
        </p:spPr>
        <p:txBody>
          <a:bodyPr wrap="square" rtlCol="0">
            <a:spAutoFit/>
          </a:bodyPr>
          <a:lstStyle/>
          <a:p>
            <a:pPr>
              <a:lnSpc>
                <a:spcPts val="1800"/>
              </a:lnSpc>
            </a:pPr>
            <a:r>
              <a:rPr lang="zh-TW" altLang="en-US" sz="2400" b="1" dirty="0">
                <a:solidFill>
                  <a:schemeClr val="bg1"/>
                </a:solidFill>
                <a:latin typeface="微軟正黑體" panose="020B0604030504040204" pitchFamily="34" charset="-120"/>
                <a:ea typeface="微軟正黑體" panose="020B0604030504040204" pitchFamily="34" charset="-120"/>
              </a:rPr>
              <a:t>誰</a:t>
            </a:r>
            <a:endParaRPr lang="en-US" altLang="zh-TW" sz="2400" b="1" dirty="0">
              <a:solidFill>
                <a:schemeClr val="bg1"/>
              </a:solidFill>
              <a:latin typeface="微軟正黑體" panose="020B0604030504040204" pitchFamily="34" charset="-120"/>
              <a:ea typeface="微軟正黑體" panose="020B0604030504040204" pitchFamily="34" charset="-120"/>
            </a:endParaRPr>
          </a:p>
          <a:p>
            <a:pPr>
              <a:lnSpc>
                <a:spcPts val="1800"/>
              </a:lnSpc>
            </a:pPr>
            <a:r>
              <a:rPr lang="zh-TW" altLang="en-US" sz="2400" b="1" dirty="0">
                <a:solidFill>
                  <a:schemeClr val="bg1"/>
                </a:solidFill>
                <a:latin typeface="微軟正黑體" panose="020B0604030504040204" pitchFamily="34" charset="-120"/>
                <a:ea typeface="微軟正黑體" panose="020B0604030504040204" pitchFamily="34" charset="-120"/>
              </a:rPr>
              <a:t>　</a:t>
            </a:r>
            <a:r>
              <a:rPr lang="zh-TW" altLang="en-US" sz="2400" dirty="0">
                <a:solidFill>
                  <a:schemeClr val="accent1"/>
                </a:solidFill>
                <a:latin typeface="微軟正黑體" panose="020B0604030504040204" pitchFamily="34" charset="-120"/>
                <a:ea typeface="微軟正黑體" panose="020B0604030504040204" pitchFamily="34" charset="-120"/>
              </a:rPr>
              <a:t>可以申請</a:t>
            </a:r>
          </a:p>
        </p:txBody>
      </p:sp>
      <p:sp>
        <p:nvSpPr>
          <p:cNvPr id="2" name="文字方塊 1"/>
          <p:cNvSpPr txBox="1"/>
          <p:nvPr/>
        </p:nvSpPr>
        <p:spPr>
          <a:xfrm>
            <a:off x="1502228" y="5199602"/>
            <a:ext cx="9705703" cy="307777"/>
          </a:xfrm>
          <a:prstGeom prst="rect">
            <a:avLst/>
          </a:prstGeom>
          <a:noFill/>
        </p:spPr>
        <p:txBody>
          <a:bodyPr wrap="square" rtlCol="0">
            <a:spAutoFit/>
          </a:bodyPr>
          <a:lstStyle/>
          <a:p>
            <a:pPr algn="ctr"/>
            <a:r>
              <a:rPr lang="en-US" altLang="zh-TW" sz="1400" dirty="0">
                <a:solidFill>
                  <a:schemeClr val="accent6">
                    <a:lumMod val="50000"/>
                  </a:schemeClr>
                </a:solidFill>
                <a:latin typeface="微軟正黑體 Light" panose="020B0304030504040204" pitchFamily="34" charset="-120"/>
                <a:ea typeface="微軟正黑體 Light" panose="020B0304030504040204" pitchFamily="34" charset="-120"/>
              </a:rPr>
              <a:t>※</a:t>
            </a:r>
            <a:r>
              <a:rPr lang="zh-TW" altLang="en-US" sz="1400" dirty="0">
                <a:solidFill>
                  <a:schemeClr val="accent6">
                    <a:lumMod val="50000"/>
                  </a:schemeClr>
                </a:solidFill>
                <a:latin typeface="微軟正黑體 Light" panose="020B0304030504040204" pitchFamily="34" charset="-120"/>
                <a:ea typeface="微軟正黑體 Light" panose="020B0304030504040204" pitchFamily="34" charset="-120"/>
              </a:rPr>
              <a:t>同一學制，只能交換一次。　　</a:t>
            </a:r>
            <a:r>
              <a:rPr lang="en-US" altLang="zh-TW" sz="1400" dirty="0">
                <a:solidFill>
                  <a:schemeClr val="accent6">
                    <a:lumMod val="50000"/>
                  </a:schemeClr>
                </a:solidFill>
                <a:latin typeface="微軟正黑體 Light" panose="020B0304030504040204" pitchFamily="34" charset="-120"/>
                <a:ea typeface="微軟正黑體 Light" panose="020B0304030504040204" pitchFamily="34" charset="-120"/>
              </a:rPr>
              <a:t>※</a:t>
            </a:r>
            <a:r>
              <a:rPr lang="zh-TW" altLang="en-US" sz="1400" dirty="0">
                <a:solidFill>
                  <a:schemeClr val="accent6">
                    <a:lumMod val="50000"/>
                  </a:schemeClr>
                </a:solidFill>
                <a:latin typeface="微軟正黑體 Light" panose="020B0304030504040204" pitchFamily="34" charset="-120"/>
                <a:ea typeface="微軟正黑體 Light" panose="020B0304030504040204" pitchFamily="34" charset="-120"/>
              </a:rPr>
              <a:t>陸籍學生不宜申請大陸地區合作學校。　　</a:t>
            </a:r>
            <a:r>
              <a:rPr lang="en-US" altLang="zh-TW" sz="1400" dirty="0">
                <a:solidFill>
                  <a:schemeClr val="accent6">
                    <a:lumMod val="50000"/>
                  </a:schemeClr>
                </a:solidFill>
                <a:latin typeface="微軟正黑體 Light" panose="020B0304030504040204" pitchFamily="34" charset="-120"/>
                <a:ea typeface="微軟正黑體 Light" panose="020B0304030504040204" pitchFamily="34" charset="-120"/>
              </a:rPr>
              <a:t>※</a:t>
            </a:r>
            <a:r>
              <a:rPr lang="zh-TW" altLang="en-US" sz="1400" dirty="0">
                <a:solidFill>
                  <a:schemeClr val="accent6">
                    <a:lumMod val="50000"/>
                  </a:schemeClr>
                </a:solidFill>
                <a:latin typeface="微軟正黑體 Light" panose="020B0304030504040204" pitchFamily="34" charset="-120"/>
                <a:ea typeface="微軟正黑體 Light" panose="020B0304030504040204" pitchFamily="34" charset="-120"/>
              </a:rPr>
              <a:t>研究所學生，只能交換一學期。</a:t>
            </a:r>
          </a:p>
        </p:txBody>
      </p:sp>
    </p:spTree>
    <p:extLst>
      <p:ext uri="{BB962C8B-B14F-4D97-AF65-F5344CB8AC3E}">
        <p14:creationId xmlns:p14="http://schemas.microsoft.com/office/powerpoint/2010/main" val="42507656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接點 1">
            <a:extLst>
              <a:ext uri="{FF2B5EF4-FFF2-40B4-BE49-F238E27FC236}">
                <a16:creationId xmlns:a16="http://schemas.microsoft.com/office/drawing/2014/main" id="{C1DA1F36-68DD-4ECD-98BD-8A83FA0868B6}"/>
              </a:ext>
            </a:extLst>
          </p:cNvPr>
          <p:cNvCxnSpPr/>
          <p:nvPr/>
        </p:nvCxnSpPr>
        <p:spPr>
          <a:xfrm>
            <a:off x="0" y="0"/>
            <a:ext cx="914400" cy="0"/>
          </a:xfrm>
          <a:prstGeom prst="line">
            <a:avLst/>
          </a:prstGeom>
          <a:ln w="0" cap="flat" cmpd="sng" algn="ctr">
            <a:solidFill>
              <a:srgbClr val="FBFFFF"/>
            </a:solidFill>
            <a:prstDash val="solid"/>
            <a:miter lim="800000"/>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5" name="標題 4"/>
          <p:cNvSpPr>
            <a:spLocks noGrp="1"/>
          </p:cNvSpPr>
          <p:nvPr>
            <p:ph type="title"/>
          </p:nvPr>
        </p:nvSpPr>
        <p:spPr>
          <a:xfrm>
            <a:off x="3911344" y="3539613"/>
            <a:ext cx="8173974" cy="1814052"/>
          </a:xfrm>
        </p:spPr>
        <p:txBody>
          <a:bodyPr>
            <a:normAutofit/>
          </a:bodyPr>
          <a:lstStyle/>
          <a:p>
            <a:r>
              <a:rPr lang="zh-TW" altLang="en-US" sz="11500" b="1" dirty="0">
                <a:solidFill>
                  <a:schemeClr val="accent2"/>
                </a:solidFill>
              </a:rPr>
              <a:t>怎麼</a:t>
            </a:r>
            <a:r>
              <a:rPr lang="zh-TW" altLang="en-US" sz="6600" dirty="0">
                <a:solidFill>
                  <a:schemeClr val="accent2"/>
                </a:solidFill>
              </a:rPr>
              <a:t>申請</a:t>
            </a:r>
          </a:p>
        </p:txBody>
      </p:sp>
      <p:sp>
        <p:nvSpPr>
          <p:cNvPr id="6" name="標題 3"/>
          <p:cNvSpPr txBox="1">
            <a:spLocks/>
          </p:cNvSpPr>
          <p:nvPr/>
        </p:nvSpPr>
        <p:spPr>
          <a:xfrm>
            <a:off x="1931542" y="670272"/>
            <a:ext cx="2601160" cy="98155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微軟正黑體" panose="020B0604030504040204" pitchFamily="34" charset="-120"/>
                <a:ea typeface="微軟正黑體" panose="020B0604030504040204" pitchFamily="34" charset="-120"/>
                <a:cs typeface="+mj-cs"/>
              </a:defRPr>
            </a:lvl1pPr>
          </a:lstStyle>
          <a:p>
            <a:r>
              <a:rPr lang="zh-TW" altLang="en-US" sz="3200" b="1" dirty="0">
                <a:solidFill>
                  <a:schemeClr val="accent1"/>
                </a:solidFill>
              </a:rPr>
              <a:t>誰</a:t>
            </a:r>
            <a:br>
              <a:rPr lang="en-US" altLang="zh-TW" sz="3200" dirty="0">
                <a:solidFill>
                  <a:schemeClr val="accent1"/>
                </a:solidFill>
              </a:rPr>
            </a:br>
            <a:r>
              <a:rPr lang="zh-TW" altLang="en-US" sz="2000" dirty="0">
                <a:solidFill>
                  <a:schemeClr val="accent1"/>
                </a:solidFill>
              </a:rPr>
              <a:t>可以申請</a:t>
            </a:r>
          </a:p>
        </p:txBody>
      </p:sp>
      <p:sp>
        <p:nvSpPr>
          <p:cNvPr id="7" name="標題 3"/>
          <p:cNvSpPr txBox="1">
            <a:spLocks/>
          </p:cNvSpPr>
          <p:nvPr/>
        </p:nvSpPr>
        <p:spPr>
          <a:xfrm>
            <a:off x="5874767" y="670272"/>
            <a:ext cx="2601160" cy="98155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微軟正黑體" panose="020B0604030504040204" pitchFamily="34" charset="-120"/>
                <a:ea typeface="微軟正黑體" panose="020B0604030504040204" pitchFamily="34" charset="-120"/>
                <a:cs typeface="+mj-cs"/>
              </a:defRPr>
            </a:lvl1pPr>
          </a:lstStyle>
          <a:p>
            <a:r>
              <a:rPr lang="zh-TW" altLang="en-US" sz="3200" b="1" dirty="0">
                <a:solidFill>
                  <a:schemeClr val="accent3"/>
                </a:solidFill>
              </a:rPr>
              <a:t>錄取</a:t>
            </a:r>
            <a:br>
              <a:rPr lang="en-US" altLang="zh-TW" sz="3200" dirty="0">
                <a:solidFill>
                  <a:schemeClr val="accent3"/>
                </a:solidFill>
              </a:rPr>
            </a:br>
            <a:r>
              <a:rPr lang="zh-TW" altLang="en-US" sz="2000" dirty="0">
                <a:solidFill>
                  <a:schemeClr val="accent3"/>
                </a:solidFill>
              </a:rPr>
              <a:t>方式</a:t>
            </a:r>
          </a:p>
        </p:txBody>
      </p:sp>
      <p:sp>
        <p:nvSpPr>
          <p:cNvPr id="8" name="標題 3"/>
          <p:cNvSpPr txBox="1">
            <a:spLocks/>
          </p:cNvSpPr>
          <p:nvPr/>
        </p:nvSpPr>
        <p:spPr>
          <a:xfrm>
            <a:off x="7922080" y="670272"/>
            <a:ext cx="2601160" cy="98155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微軟正黑體" panose="020B0604030504040204" pitchFamily="34" charset="-120"/>
                <a:ea typeface="微軟正黑體" panose="020B0604030504040204" pitchFamily="34" charset="-120"/>
                <a:cs typeface="+mj-cs"/>
              </a:defRPr>
            </a:lvl1pPr>
          </a:lstStyle>
          <a:p>
            <a:r>
              <a:rPr lang="zh-TW" altLang="en-US" sz="3200" b="1" dirty="0">
                <a:solidFill>
                  <a:schemeClr val="accent5"/>
                </a:solidFill>
              </a:rPr>
              <a:t>錢</a:t>
            </a:r>
            <a:br>
              <a:rPr lang="en-US" altLang="zh-TW" sz="3200" dirty="0">
                <a:solidFill>
                  <a:schemeClr val="accent5"/>
                </a:solidFill>
              </a:rPr>
            </a:br>
            <a:r>
              <a:rPr lang="zh-TW" altLang="en-US" sz="2000" dirty="0">
                <a:solidFill>
                  <a:schemeClr val="accent5"/>
                </a:solidFill>
              </a:rPr>
              <a:t>從哪裡來</a:t>
            </a:r>
          </a:p>
        </p:txBody>
      </p:sp>
      <p:sp>
        <p:nvSpPr>
          <p:cNvPr id="9" name="標題 3"/>
          <p:cNvSpPr txBox="1">
            <a:spLocks/>
          </p:cNvSpPr>
          <p:nvPr/>
        </p:nvSpPr>
        <p:spPr>
          <a:xfrm>
            <a:off x="9969392" y="670272"/>
            <a:ext cx="2601160" cy="98155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微軟正黑體" panose="020B0604030504040204" pitchFamily="34" charset="-120"/>
                <a:ea typeface="微軟正黑體" panose="020B0604030504040204" pitchFamily="34" charset="-120"/>
                <a:cs typeface="+mj-cs"/>
              </a:defRPr>
            </a:lvl1pPr>
          </a:lstStyle>
          <a:p>
            <a:r>
              <a:rPr lang="zh-TW" altLang="en-US" sz="3200" b="1" dirty="0">
                <a:solidFill>
                  <a:schemeClr val="accent6"/>
                </a:solidFill>
              </a:rPr>
              <a:t>友善</a:t>
            </a:r>
            <a:br>
              <a:rPr lang="en-US" altLang="zh-TW" sz="3200" dirty="0">
                <a:solidFill>
                  <a:schemeClr val="accent6"/>
                </a:solidFill>
              </a:rPr>
            </a:br>
            <a:r>
              <a:rPr lang="zh-TW" altLang="en-US" sz="2000" dirty="0">
                <a:solidFill>
                  <a:schemeClr val="accent6"/>
                </a:solidFill>
              </a:rPr>
              <a:t>提醒</a:t>
            </a:r>
          </a:p>
        </p:txBody>
      </p:sp>
      <p:sp>
        <p:nvSpPr>
          <p:cNvPr id="10" name="頁尾版面配置區 3">
            <a:extLst>
              <a:ext uri="{FF2B5EF4-FFF2-40B4-BE49-F238E27FC236}">
                <a16:creationId xmlns:a16="http://schemas.microsoft.com/office/drawing/2014/main" id="{34F97015-F796-42AD-9C6F-C0B7FCF273F5}"/>
              </a:ext>
            </a:extLst>
          </p:cNvPr>
          <p:cNvSpPr>
            <a:spLocks noGrp="1"/>
          </p:cNvSpPr>
          <p:nvPr>
            <p:ph type="ftr" sz="quarter" idx="11"/>
          </p:nvPr>
        </p:nvSpPr>
        <p:spPr>
          <a:xfrm>
            <a:off x="520200" y="6356350"/>
            <a:ext cx="4114800" cy="365125"/>
          </a:xfrm>
        </p:spPr>
        <p:txBody>
          <a:bodyPr/>
          <a:lstStyle/>
          <a:p>
            <a:r>
              <a:rPr lang="zh-TW" altLang="en-US" dirty="0"/>
              <a:t>交換生申請暨甄選說明</a:t>
            </a:r>
          </a:p>
        </p:txBody>
      </p:sp>
    </p:spTree>
    <p:extLst>
      <p:ext uri="{BB962C8B-B14F-4D97-AF65-F5344CB8AC3E}">
        <p14:creationId xmlns:p14="http://schemas.microsoft.com/office/powerpoint/2010/main" val="588925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接點 1">
            <a:extLst>
              <a:ext uri="{FF2B5EF4-FFF2-40B4-BE49-F238E27FC236}">
                <a16:creationId xmlns:a16="http://schemas.microsoft.com/office/drawing/2014/main" id="{BFC9D902-4022-4D71-8335-CBBFA5BC7A0E}"/>
              </a:ext>
            </a:extLst>
          </p:cNvPr>
          <p:cNvCxnSpPr/>
          <p:nvPr/>
        </p:nvCxnSpPr>
        <p:spPr>
          <a:xfrm>
            <a:off x="0" y="0"/>
            <a:ext cx="914400" cy="0"/>
          </a:xfrm>
          <a:prstGeom prst="line">
            <a:avLst/>
          </a:prstGeom>
          <a:ln w="0" cap="flat" cmpd="sng" algn="ctr">
            <a:solidFill>
              <a:srgbClr val="FBFFFF"/>
            </a:solidFill>
            <a:prstDash val="solid"/>
            <a:miter lim="800000"/>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7" name="文字方塊 6"/>
          <p:cNvSpPr txBox="1"/>
          <p:nvPr/>
        </p:nvSpPr>
        <p:spPr>
          <a:xfrm>
            <a:off x="838201" y="685376"/>
            <a:ext cx="2241884" cy="553998"/>
          </a:xfrm>
          <a:prstGeom prst="rect">
            <a:avLst/>
          </a:prstGeom>
          <a:noFill/>
        </p:spPr>
        <p:txBody>
          <a:bodyPr wrap="square" rtlCol="0">
            <a:spAutoFit/>
          </a:bodyPr>
          <a:lstStyle/>
          <a:p>
            <a:pPr>
              <a:lnSpc>
                <a:spcPts val="1800"/>
              </a:lnSpc>
            </a:pPr>
            <a:r>
              <a:rPr lang="zh-TW" altLang="en-US" sz="2400" b="1" dirty="0">
                <a:solidFill>
                  <a:schemeClr val="bg1"/>
                </a:solidFill>
                <a:latin typeface="微軟正黑體" panose="020B0604030504040204" pitchFamily="34" charset="-120"/>
                <a:ea typeface="微軟正黑體" panose="020B0604030504040204" pitchFamily="34" charset="-120"/>
              </a:rPr>
              <a:t>怎麼</a:t>
            </a:r>
            <a:endParaRPr lang="en-US" altLang="zh-TW" sz="2400" b="1" dirty="0">
              <a:solidFill>
                <a:schemeClr val="bg1"/>
              </a:solidFill>
              <a:latin typeface="微軟正黑體" panose="020B0604030504040204" pitchFamily="34" charset="-120"/>
              <a:ea typeface="微軟正黑體" panose="020B0604030504040204" pitchFamily="34" charset="-120"/>
            </a:endParaRPr>
          </a:p>
          <a:p>
            <a:pPr>
              <a:lnSpc>
                <a:spcPts val="1800"/>
              </a:lnSpc>
            </a:pPr>
            <a:r>
              <a:rPr lang="zh-TW" altLang="en-US" sz="2400" b="1" dirty="0">
                <a:solidFill>
                  <a:schemeClr val="bg1"/>
                </a:solidFill>
                <a:latin typeface="微軟正黑體" panose="020B0604030504040204" pitchFamily="34" charset="-120"/>
                <a:ea typeface="微軟正黑體" panose="020B0604030504040204" pitchFamily="34" charset="-120"/>
              </a:rPr>
              <a:t>　　</a:t>
            </a:r>
            <a:r>
              <a:rPr lang="zh-TW" altLang="en-US" sz="2400" dirty="0">
                <a:solidFill>
                  <a:schemeClr val="accent2"/>
                </a:solidFill>
                <a:latin typeface="微軟正黑體" panose="020B0604030504040204" pitchFamily="34" charset="-120"/>
                <a:ea typeface="微軟正黑體" panose="020B0604030504040204" pitchFamily="34" charset="-120"/>
              </a:rPr>
              <a:t>申請</a:t>
            </a:r>
          </a:p>
        </p:txBody>
      </p:sp>
      <p:sp>
        <p:nvSpPr>
          <p:cNvPr id="10" name="手繪多邊形: 圖案 9">
            <a:extLst>
              <a:ext uri="{FF2B5EF4-FFF2-40B4-BE49-F238E27FC236}">
                <a16:creationId xmlns:a16="http://schemas.microsoft.com/office/drawing/2014/main" id="{000014DD-B44B-4CB4-9BD8-FB0EBEC933EA}"/>
              </a:ext>
            </a:extLst>
          </p:cNvPr>
          <p:cNvSpPr/>
          <p:nvPr/>
        </p:nvSpPr>
        <p:spPr>
          <a:xfrm>
            <a:off x="724534" y="2829226"/>
            <a:ext cx="3161503" cy="1264601"/>
          </a:xfrm>
          <a:custGeom>
            <a:avLst/>
            <a:gdLst>
              <a:gd name="connsiteX0" fmla="*/ 0 w 2998865"/>
              <a:gd name="connsiteY0" fmla="*/ 0 h 1199546"/>
              <a:gd name="connsiteX1" fmla="*/ 2399092 w 2998865"/>
              <a:gd name="connsiteY1" fmla="*/ 0 h 1199546"/>
              <a:gd name="connsiteX2" fmla="*/ 2998865 w 2998865"/>
              <a:gd name="connsiteY2" fmla="*/ 599773 h 1199546"/>
              <a:gd name="connsiteX3" fmla="*/ 2399092 w 2998865"/>
              <a:gd name="connsiteY3" fmla="*/ 1199546 h 1199546"/>
              <a:gd name="connsiteX4" fmla="*/ 0 w 2998865"/>
              <a:gd name="connsiteY4" fmla="*/ 1199546 h 1199546"/>
              <a:gd name="connsiteX5" fmla="*/ 599773 w 2998865"/>
              <a:gd name="connsiteY5" fmla="*/ 599773 h 1199546"/>
              <a:gd name="connsiteX6" fmla="*/ 0 w 2998865"/>
              <a:gd name="connsiteY6" fmla="*/ 0 h 11995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98865" h="1199546">
                <a:moveTo>
                  <a:pt x="0" y="0"/>
                </a:moveTo>
                <a:lnTo>
                  <a:pt x="2399092" y="0"/>
                </a:lnTo>
                <a:lnTo>
                  <a:pt x="2998865" y="599773"/>
                </a:lnTo>
                <a:lnTo>
                  <a:pt x="2399092" y="1199546"/>
                </a:lnTo>
                <a:lnTo>
                  <a:pt x="0" y="1199546"/>
                </a:lnTo>
                <a:lnTo>
                  <a:pt x="599773" y="599773"/>
                </a:lnTo>
                <a:lnTo>
                  <a:pt x="0" y="0"/>
                </a:lnTo>
                <a:close/>
              </a:path>
            </a:pathLst>
          </a:custGeom>
          <a:solidFill>
            <a:schemeClr val="accent2">
              <a:lumMod val="40000"/>
              <a:lumOff val="60000"/>
            </a:schemeClr>
          </a:solidFill>
          <a:effectLst>
            <a:outerShdw blurRad="50800" dist="38100" dir="5400000" algn="t" rotWithShape="0">
              <a:prstClr val="black">
                <a:alpha val="40000"/>
              </a:prstClr>
            </a:outerShdw>
          </a:effectLst>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803799" tIns="68009" rIns="667782" bIns="68009" numCol="1" spcCol="1270" anchor="ctr" anchorCtr="0">
            <a:noAutofit/>
          </a:bodyPr>
          <a:lstStyle/>
          <a:p>
            <a:pPr lvl="0" algn="ctr" defTabSz="1155700">
              <a:spcBef>
                <a:spcPct val="0"/>
              </a:spcBef>
              <a:spcAft>
                <a:spcPct val="35000"/>
              </a:spcAft>
            </a:pPr>
            <a:r>
              <a:rPr lang="en-US" altLang="zh-TW" sz="3200" b="1" dirty="0">
                <a:latin typeface="微軟正黑體" panose="020B0604030504040204" pitchFamily="34" charset="-120"/>
                <a:ea typeface="微軟正黑體" panose="020B0604030504040204" pitchFamily="34" charset="-120"/>
              </a:rPr>
              <a:t>1.</a:t>
            </a:r>
            <a:r>
              <a:rPr lang="zh-TW" altLang="en-US" sz="3200" b="1" dirty="0">
                <a:latin typeface="微軟正黑體" panose="020B0604030504040204" pitchFamily="34" charset="-120"/>
                <a:ea typeface="微軟正黑體" panose="020B0604030504040204" pitchFamily="34" charset="-120"/>
              </a:rPr>
              <a:t> </a:t>
            </a:r>
            <a:r>
              <a:rPr lang="zh-TW" altLang="en-US" sz="2400" b="1" dirty="0">
                <a:latin typeface="微軟正黑體" panose="020B0604030504040204" pitchFamily="34" charset="-120"/>
                <a:ea typeface="微軟正黑體" panose="020B0604030504040204" pitchFamily="34" charset="-120"/>
              </a:rPr>
              <a:t>注意申請時間</a:t>
            </a:r>
          </a:p>
        </p:txBody>
      </p:sp>
      <p:sp>
        <p:nvSpPr>
          <p:cNvPr id="11" name="手繪多邊形: 圖案 10">
            <a:extLst>
              <a:ext uri="{FF2B5EF4-FFF2-40B4-BE49-F238E27FC236}">
                <a16:creationId xmlns:a16="http://schemas.microsoft.com/office/drawing/2014/main" id="{294C1327-CD48-474E-9AE6-D85CFBEB76EE}"/>
              </a:ext>
            </a:extLst>
          </p:cNvPr>
          <p:cNvSpPr/>
          <p:nvPr/>
        </p:nvSpPr>
        <p:spPr>
          <a:xfrm>
            <a:off x="3315992" y="2829226"/>
            <a:ext cx="3161503" cy="1264601"/>
          </a:xfrm>
          <a:custGeom>
            <a:avLst/>
            <a:gdLst>
              <a:gd name="connsiteX0" fmla="*/ 0 w 2998865"/>
              <a:gd name="connsiteY0" fmla="*/ 0 h 1199546"/>
              <a:gd name="connsiteX1" fmla="*/ 2399092 w 2998865"/>
              <a:gd name="connsiteY1" fmla="*/ 0 h 1199546"/>
              <a:gd name="connsiteX2" fmla="*/ 2998865 w 2998865"/>
              <a:gd name="connsiteY2" fmla="*/ 599773 h 1199546"/>
              <a:gd name="connsiteX3" fmla="*/ 2399092 w 2998865"/>
              <a:gd name="connsiteY3" fmla="*/ 1199546 h 1199546"/>
              <a:gd name="connsiteX4" fmla="*/ 0 w 2998865"/>
              <a:gd name="connsiteY4" fmla="*/ 1199546 h 1199546"/>
              <a:gd name="connsiteX5" fmla="*/ 599773 w 2998865"/>
              <a:gd name="connsiteY5" fmla="*/ 599773 h 1199546"/>
              <a:gd name="connsiteX6" fmla="*/ 0 w 2998865"/>
              <a:gd name="connsiteY6" fmla="*/ 0 h 11995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98865" h="1199546">
                <a:moveTo>
                  <a:pt x="0" y="0"/>
                </a:moveTo>
                <a:lnTo>
                  <a:pt x="2399092" y="0"/>
                </a:lnTo>
                <a:lnTo>
                  <a:pt x="2998865" y="599773"/>
                </a:lnTo>
                <a:lnTo>
                  <a:pt x="2399092" y="1199546"/>
                </a:lnTo>
                <a:lnTo>
                  <a:pt x="0" y="1199546"/>
                </a:lnTo>
                <a:lnTo>
                  <a:pt x="599773" y="599773"/>
                </a:lnTo>
                <a:lnTo>
                  <a:pt x="0" y="0"/>
                </a:lnTo>
                <a:close/>
              </a:path>
            </a:pathLst>
          </a:custGeom>
          <a:solidFill>
            <a:schemeClr val="accent2">
              <a:lumMod val="60000"/>
              <a:lumOff val="40000"/>
            </a:schemeClr>
          </a:solidFill>
          <a:effectLst>
            <a:outerShdw blurRad="50800" dist="38100" dir="5400000" algn="t" rotWithShape="0">
              <a:prstClr val="black">
                <a:alpha val="40000"/>
              </a:prstClr>
            </a:outerShdw>
          </a:effectLst>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803799" tIns="68009" rIns="667782" bIns="68009" numCol="1" spcCol="1270" anchor="ctr" anchorCtr="0">
            <a:noAutofit/>
          </a:bodyPr>
          <a:lstStyle/>
          <a:p>
            <a:pPr lvl="0" algn="ctr" defTabSz="1155700">
              <a:spcBef>
                <a:spcPct val="0"/>
              </a:spcBef>
              <a:spcAft>
                <a:spcPct val="35000"/>
              </a:spcAft>
            </a:pPr>
            <a:r>
              <a:rPr lang="en-US" altLang="zh-TW" sz="3200" b="1" dirty="0">
                <a:latin typeface="微軟正黑體" panose="020B0604030504040204" pitchFamily="34" charset="-120"/>
                <a:ea typeface="微軟正黑體" panose="020B0604030504040204" pitchFamily="34" charset="-120"/>
              </a:rPr>
              <a:t>2.</a:t>
            </a:r>
            <a:r>
              <a:rPr lang="zh-TW" altLang="en-US" sz="3200" b="1" dirty="0">
                <a:latin typeface="微軟正黑體" panose="020B0604030504040204" pitchFamily="34" charset="-120"/>
                <a:ea typeface="微軟正黑體" panose="020B0604030504040204" pitchFamily="34" charset="-120"/>
              </a:rPr>
              <a:t> </a:t>
            </a:r>
            <a:r>
              <a:rPr lang="zh-TW" altLang="en-US" sz="2400" b="1" dirty="0">
                <a:latin typeface="微軟正黑體" panose="020B0604030504040204" pitchFamily="34" charset="-120"/>
                <a:ea typeface="微軟正黑體" panose="020B0604030504040204" pitchFamily="34" charset="-120"/>
              </a:rPr>
              <a:t>取得必要文件</a:t>
            </a:r>
          </a:p>
        </p:txBody>
      </p:sp>
      <p:sp>
        <p:nvSpPr>
          <p:cNvPr id="12" name="手繪多邊形: 圖案 11">
            <a:extLst>
              <a:ext uri="{FF2B5EF4-FFF2-40B4-BE49-F238E27FC236}">
                <a16:creationId xmlns:a16="http://schemas.microsoft.com/office/drawing/2014/main" id="{B4838572-F618-40AC-ADF8-FD260EE2DCDD}"/>
              </a:ext>
            </a:extLst>
          </p:cNvPr>
          <p:cNvSpPr/>
          <p:nvPr/>
        </p:nvSpPr>
        <p:spPr>
          <a:xfrm>
            <a:off x="5907450" y="2829226"/>
            <a:ext cx="3161503" cy="1264601"/>
          </a:xfrm>
          <a:custGeom>
            <a:avLst/>
            <a:gdLst>
              <a:gd name="connsiteX0" fmla="*/ 0 w 2998865"/>
              <a:gd name="connsiteY0" fmla="*/ 0 h 1199546"/>
              <a:gd name="connsiteX1" fmla="*/ 2399092 w 2998865"/>
              <a:gd name="connsiteY1" fmla="*/ 0 h 1199546"/>
              <a:gd name="connsiteX2" fmla="*/ 2998865 w 2998865"/>
              <a:gd name="connsiteY2" fmla="*/ 599773 h 1199546"/>
              <a:gd name="connsiteX3" fmla="*/ 2399092 w 2998865"/>
              <a:gd name="connsiteY3" fmla="*/ 1199546 h 1199546"/>
              <a:gd name="connsiteX4" fmla="*/ 0 w 2998865"/>
              <a:gd name="connsiteY4" fmla="*/ 1199546 h 1199546"/>
              <a:gd name="connsiteX5" fmla="*/ 599773 w 2998865"/>
              <a:gd name="connsiteY5" fmla="*/ 599773 h 1199546"/>
              <a:gd name="connsiteX6" fmla="*/ 0 w 2998865"/>
              <a:gd name="connsiteY6" fmla="*/ 0 h 11995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98865" h="1199546">
                <a:moveTo>
                  <a:pt x="0" y="0"/>
                </a:moveTo>
                <a:lnTo>
                  <a:pt x="2399092" y="0"/>
                </a:lnTo>
                <a:lnTo>
                  <a:pt x="2998865" y="599773"/>
                </a:lnTo>
                <a:lnTo>
                  <a:pt x="2399092" y="1199546"/>
                </a:lnTo>
                <a:lnTo>
                  <a:pt x="0" y="1199546"/>
                </a:lnTo>
                <a:lnTo>
                  <a:pt x="599773" y="599773"/>
                </a:lnTo>
                <a:lnTo>
                  <a:pt x="0" y="0"/>
                </a:lnTo>
                <a:close/>
              </a:path>
            </a:pathLst>
          </a:custGeom>
          <a:solidFill>
            <a:schemeClr val="accent2"/>
          </a:solidFill>
          <a:effectLst>
            <a:outerShdw blurRad="50800" dist="38100" dir="5400000" algn="t" rotWithShape="0">
              <a:prstClr val="black">
                <a:alpha val="40000"/>
              </a:prstClr>
            </a:outerShdw>
          </a:effectLst>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803799" tIns="68009" rIns="667782" bIns="68009" numCol="1" spcCol="1270" anchor="ctr" anchorCtr="0">
            <a:noAutofit/>
          </a:bodyPr>
          <a:lstStyle/>
          <a:p>
            <a:pPr lvl="0" algn="ctr" defTabSz="1155700">
              <a:spcBef>
                <a:spcPct val="0"/>
              </a:spcBef>
              <a:spcAft>
                <a:spcPct val="35000"/>
              </a:spcAft>
            </a:pPr>
            <a:r>
              <a:rPr lang="en-US" altLang="zh-TW" sz="3200" b="1" dirty="0">
                <a:latin typeface="微軟正黑體" panose="020B0604030504040204" pitchFamily="34" charset="-120"/>
                <a:ea typeface="微軟正黑體" panose="020B0604030504040204" pitchFamily="34" charset="-120"/>
              </a:rPr>
              <a:t>3.</a:t>
            </a:r>
            <a:r>
              <a:rPr lang="zh-TW" altLang="en-US" sz="3200" b="1" dirty="0">
                <a:latin typeface="微軟正黑體" panose="020B0604030504040204" pitchFamily="34" charset="-120"/>
                <a:ea typeface="微軟正黑體" panose="020B0604030504040204" pitchFamily="34" charset="-120"/>
              </a:rPr>
              <a:t> </a:t>
            </a:r>
            <a:r>
              <a:rPr lang="zh-TW" altLang="en-US" sz="2400" b="1" dirty="0">
                <a:latin typeface="微軟正黑體" panose="020B0604030504040204" pitchFamily="34" charset="-120"/>
                <a:ea typeface="微軟正黑體" panose="020B0604030504040204" pitchFamily="34" charset="-120"/>
              </a:rPr>
              <a:t>登入平台</a:t>
            </a:r>
          </a:p>
        </p:txBody>
      </p:sp>
      <p:sp>
        <p:nvSpPr>
          <p:cNvPr id="13" name="手繪多邊形: 圖案 12">
            <a:extLst>
              <a:ext uri="{FF2B5EF4-FFF2-40B4-BE49-F238E27FC236}">
                <a16:creationId xmlns:a16="http://schemas.microsoft.com/office/drawing/2014/main" id="{B25E2F1C-A0BB-4F21-8733-59722E7B0ABC}"/>
              </a:ext>
            </a:extLst>
          </p:cNvPr>
          <p:cNvSpPr/>
          <p:nvPr/>
        </p:nvSpPr>
        <p:spPr>
          <a:xfrm>
            <a:off x="8498909" y="2829226"/>
            <a:ext cx="3161503" cy="1264601"/>
          </a:xfrm>
          <a:custGeom>
            <a:avLst/>
            <a:gdLst>
              <a:gd name="connsiteX0" fmla="*/ 0 w 2998865"/>
              <a:gd name="connsiteY0" fmla="*/ 0 h 1199546"/>
              <a:gd name="connsiteX1" fmla="*/ 2399092 w 2998865"/>
              <a:gd name="connsiteY1" fmla="*/ 0 h 1199546"/>
              <a:gd name="connsiteX2" fmla="*/ 2998865 w 2998865"/>
              <a:gd name="connsiteY2" fmla="*/ 599773 h 1199546"/>
              <a:gd name="connsiteX3" fmla="*/ 2399092 w 2998865"/>
              <a:gd name="connsiteY3" fmla="*/ 1199546 h 1199546"/>
              <a:gd name="connsiteX4" fmla="*/ 0 w 2998865"/>
              <a:gd name="connsiteY4" fmla="*/ 1199546 h 1199546"/>
              <a:gd name="connsiteX5" fmla="*/ 599773 w 2998865"/>
              <a:gd name="connsiteY5" fmla="*/ 599773 h 1199546"/>
              <a:gd name="connsiteX6" fmla="*/ 0 w 2998865"/>
              <a:gd name="connsiteY6" fmla="*/ 0 h 11995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98865" h="1199546">
                <a:moveTo>
                  <a:pt x="0" y="0"/>
                </a:moveTo>
                <a:lnTo>
                  <a:pt x="2399092" y="0"/>
                </a:lnTo>
                <a:lnTo>
                  <a:pt x="2998865" y="599773"/>
                </a:lnTo>
                <a:lnTo>
                  <a:pt x="2399092" y="1199546"/>
                </a:lnTo>
                <a:lnTo>
                  <a:pt x="0" y="1199546"/>
                </a:lnTo>
                <a:lnTo>
                  <a:pt x="599773" y="599773"/>
                </a:lnTo>
                <a:lnTo>
                  <a:pt x="0" y="0"/>
                </a:lnTo>
                <a:close/>
              </a:path>
            </a:pathLst>
          </a:custGeom>
          <a:solidFill>
            <a:schemeClr val="accent2">
              <a:lumMod val="75000"/>
            </a:schemeClr>
          </a:solidFill>
          <a:effectLst>
            <a:outerShdw blurRad="50800" dist="38100" dir="5400000" algn="t" rotWithShape="0">
              <a:prstClr val="black">
                <a:alpha val="40000"/>
              </a:prstClr>
            </a:outerShdw>
          </a:effectLst>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859806" tIns="86678" rIns="686451" bIns="86678" numCol="1" spcCol="1270" anchor="ctr" anchorCtr="0">
            <a:noAutofit/>
          </a:bodyPr>
          <a:lstStyle/>
          <a:p>
            <a:pPr lvl="0" algn="ctr" defTabSz="1155700">
              <a:spcBef>
                <a:spcPct val="0"/>
              </a:spcBef>
              <a:spcAft>
                <a:spcPct val="35000"/>
              </a:spcAft>
            </a:pPr>
            <a:r>
              <a:rPr lang="en-US" altLang="zh-TW" sz="3200" b="1" dirty="0">
                <a:latin typeface="微軟正黑體" panose="020B0604030504040204" pitchFamily="34" charset="-120"/>
                <a:ea typeface="微軟正黑體" panose="020B0604030504040204" pitchFamily="34" charset="-120"/>
              </a:rPr>
              <a:t>4.</a:t>
            </a:r>
            <a:r>
              <a:rPr lang="zh-TW" altLang="en-US" sz="3200" b="1" dirty="0">
                <a:latin typeface="微軟正黑體" panose="020B0604030504040204" pitchFamily="34" charset="-120"/>
                <a:ea typeface="微軟正黑體" panose="020B0604030504040204" pitchFamily="34" charset="-120"/>
              </a:rPr>
              <a:t> </a:t>
            </a:r>
            <a:r>
              <a:rPr lang="zh-TW" altLang="en-US" sz="2400" b="1" dirty="0">
                <a:latin typeface="微軟正黑體" panose="020B0604030504040204" pitchFamily="34" charset="-120"/>
                <a:ea typeface="微軟正黑體" panose="020B0604030504040204" pitchFamily="34" charset="-120"/>
              </a:rPr>
              <a:t>繳交紙本至系辦</a:t>
            </a:r>
          </a:p>
        </p:txBody>
      </p:sp>
    </p:spTree>
    <p:extLst>
      <p:ext uri="{BB962C8B-B14F-4D97-AF65-F5344CB8AC3E}">
        <p14:creationId xmlns:p14="http://schemas.microsoft.com/office/powerpoint/2010/main" val="20293381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接點 2">
            <a:extLst>
              <a:ext uri="{FF2B5EF4-FFF2-40B4-BE49-F238E27FC236}">
                <a16:creationId xmlns:a16="http://schemas.microsoft.com/office/drawing/2014/main" id="{D57815A0-4AE6-4C95-BB81-916B878C7770}"/>
              </a:ext>
            </a:extLst>
          </p:cNvPr>
          <p:cNvCxnSpPr/>
          <p:nvPr/>
        </p:nvCxnSpPr>
        <p:spPr>
          <a:xfrm>
            <a:off x="0" y="0"/>
            <a:ext cx="914400" cy="0"/>
          </a:xfrm>
          <a:prstGeom prst="line">
            <a:avLst/>
          </a:prstGeom>
          <a:ln w="0" cap="flat" cmpd="sng" algn="ctr">
            <a:solidFill>
              <a:srgbClr val="FBFFFF"/>
            </a:solidFill>
            <a:prstDash val="solid"/>
            <a:miter lim="800000"/>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4" name="標題 3"/>
          <p:cNvSpPr>
            <a:spLocks noGrp="1"/>
          </p:cNvSpPr>
          <p:nvPr>
            <p:ph type="title"/>
          </p:nvPr>
        </p:nvSpPr>
        <p:spPr>
          <a:xfrm>
            <a:off x="1925052" y="365125"/>
            <a:ext cx="8274025" cy="1325563"/>
          </a:xfrm>
        </p:spPr>
        <p:txBody>
          <a:bodyPr/>
          <a:lstStyle/>
          <a:p>
            <a:pPr algn="ctr"/>
            <a:r>
              <a:rPr lang="en-US" altLang="zh-TW" sz="6600" b="1" dirty="0">
                <a:solidFill>
                  <a:schemeClr val="accent2">
                    <a:lumMod val="60000"/>
                    <a:lumOff val="40000"/>
                  </a:schemeClr>
                </a:solidFill>
              </a:rPr>
              <a:t>1.</a:t>
            </a:r>
            <a:r>
              <a:rPr lang="zh-TW" altLang="en-US" sz="6600" b="1" dirty="0">
                <a:solidFill>
                  <a:schemeClr val="accent2">
                    <a:lumMod val="60000"/>
                    <a:lumOff val="40000"/>
                  </a:schemeClr>
                </a:solidFill>
              </a:rPr>
              <a:t> </a:t>
            </a:r>
            <a:r>
              <a:rPr lang="zh-TW" altLang="en-US" b="1" dirty="0">
                <a:solidFill>
                  <a:schemeClr val="accent2">
                    <a:lumMod val="60000"/>
                    <a:lumOff val="40000"/>
                  </a:schemeClr>
                </a:solidFill>
              </a:rPr>
              <a:t>注意申請時間</a:t>
            </a:r>
          </a:p>
        </p:txBody>
      </p:sp>
      <p:graphicFrame>
        <p:nvGraphicFramePr>
          <p:cNvPr id="6" name="內容版面配置區 7"/>
          <p:cNvGraphicFramePr>
            <a:graphicFrameLocks noGrp="1"/>
          </p:cNvGraphicFramePr>
          <p:nvPr>
            <p:ph idx="1"/>
            <p:extLst>
              <p:ext uri="{D42A27DB-BD31-4B8C-83A1-F6EECF244321}">
                <p14:modId xmlns:p14="http://schemas.microsoft.com/office/powerpoint/2010/main" val="1372044779"/>
              </p:ext>
            </p:extLst>
          </p:nvPr>
        </p:nvGraphicFramePr>
        <p:xfrm>
          <a:off x="925901" y="1417328"/>
          <a:ext cx="10516316" cy="3766649"/>
        </p:xfrm>
        <a:graphic>
          <a:graphicData uri="http://schemas.openxmlformats.org/drawingml/2006/table">
            <a:tbl>
              <a:tblPr firstRow="1" bandRow="1">
                <a:effectLst/>
                <a:tableStyleId>{10A1B5D5-9B99-4C35-A422-299274C87663}</a:tableStyleId>
              </a:tblPr>
              <a:tblGrid>
                <a:gridCol w="2852465">
                  <a:extLst>
                    <a:ext uri="{9D8B030D-6E8A-4147-A177-3AD203B41FA5}">
                      <a16:colId xmlns:a16="http://schemas.microsoft.com/office/drawing/2014/main" val="2303821631"/>
                    </a:ext>
                  </a:extLst>
                </a:gridCol>
                <a:gridCol w="3516267">
                  <a:extLst>
                    <a:ext uri="{9D8B030D-6E8A-4147-A177-3AD203B41FA5}">
                      <a16:colId xmlns:a16="http://schemas.microsoft.com/office/drawing/2014/main" val="2662549533"/>
                    </a:ext>
                  </a:extLst>
                </a:gridCol>
                <a:gridCol w="4147584">
                  <a:extLst>
                    <a:ext uri="{9D8B030D-6E8A-4147-A177-3AD203B41FA5}">
                      <a16:colId xmlns:a16="http://schemas.microsoft.com/office/drawing/2014/main" val="1414912385"/>
                    </a:ext>
                  </a:extLst>
                </a:gridCol>
              </a:tblGrid>
              <a:tr h="550714">
                <a:tc>
                  <a:txBody>
                    <a:bodyPr/>
                    <a:lstStyle/>
                    <a:p>
                      <a:pPr algn="ctr"/>
                      <a:r>
                        <a:rPr lang="zh-TW" altLang="en-US" sz="2000" b="1" spc="300" dirty="0">
                          <a:latin typeface="微軟正黑體" panose="020B0604030504040204" pitchFamily="34" charset="-120"/>
                          <a:ea typeface="微軟正黑體" panose="020B0604030504040204" pitchFamily="34" charset="-120"/>
                        </a:rPr>
                        <a:t>申請日期</a:t>
                      </a:r>
                    </a:p>
                  </a:txBody>
                  <a:tcPr marL="146919" marR="146919" marT="137160" marB="137160" anchor="ctr">
                    <a:lnL w="76200" cap="flat" cmpd="sng" algn="ctr">
                      <a:no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no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a:r>
                        <a:rPr lang="zh-TW" altLang="en-US" sz="2000" b="1" spc="300" dirty="0">
                          <a:latin typeface="微軟正黑體" panose="020B0604030504040204" pitchFamily="34" charset="-120"/>
                          <a:ea typeface="微軟正黑體" panose="020B0604030504040204" pitchFamily="34" charset="-120"/>
                        </a:rPr>
                        <a:t>交換時間</a:t>
                      </a:r>
                    </a:p>
                  </a:txBody>
                  <a:tcPr marL="146919" marR="146919" marT="137160" marB="13716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no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a:r>
                        <a:rPr lang="zh-TW" altLang="en-US" sz="2000" b="1" spc="300" dirty="0">
                          <a:latin typeface="微軟正黑體" panose="020B0604030504040204" pitchFamily="34" charset="-120"/>
                          <a:ea typeface="微軟正黑體" panose="020B0604030504040204" pitchFamily="34" charset="-120"/>
                        </a:rPr>
                        <a:t>舉例</a:t>
                      </a:r>
                    </a:p>
                  </a:txBody>
                  <a:tcPr marL="146919" marR="146919" marT="137160" marB="137160" anchor="ctr">
                    <a:lnL w="76200" cap="flat" cmpd="sng" algn="ctr">
                      <a:solidFill>
                        <a:schemeClr val="bg1"/>
                      </a:solid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extLst>
                  <a:ext uri="{0D108BD9-81ED-4DB2-BD59-A6C34878D82A}">
                    <a16:rowId xmlns:a16="http://schemas.microsoft.com/office/drawing/2014/main" val="1434730660"/>
                  </a:ext>
                </a:extLst>
              </a:tr>
              <a:tr h="1341744">
                <a:tc>
                  <a:txBody>
                    <a:bodyPr/>
                    <a:lstStyle/>
                    <a:p>
                      <a:pPr algn="ctr">
                        <a:lnSpc>
                          <a:spcPts val="2800"/>
                        </a:lnSpc>
                      </a:pPr>
                      <a:r>
                        <a:rPr lang="zh-TW" altLang="en-US" sz="1800" dirty="0">
                          <a:solidFill>
                            <a:schemeClr val="accent1">
                              <a:lumMod val="50000"/>
                            </a:schemeClr>
                          </a:solidFill>
                          <a:latin typeface="微軟正黑體" panose="020B0604030504040204" pitchFamily="34" charset="-120"/>
                          <a:ea typeface="微軟正黑體" panose="020B0604030504040204" pitchFamily="34" charset="-120"/>
                        </a:rPr>
                        <a:t>上學期：</a:t>
                      </a:r>
                    </a:p>
                    <a:p>
                      <a:pPr algn="ctr">
                        <a:lnSpc>
                          <a:spcPts val="2800"/>
                        </a:lnSpc>
                      </a:pPr>
                      <a:r>
                        <a:rPr lang="en-US" altLang="zh-TW" sz="1800" dirty="0">
                          <a:solidFill>
                            <a:schemeClr val="accent1">
                              <a:lumMod val="50000"/>
                            </a:schemeClr>
                          </a:solidFill>
                          <a:latin typeface="微軟正黑體" panose="020B0604030504040204" pitchFamily="34" charset="-120"/>
                          <a:ea typeface="微軟正黑體" panose="020B0604030504040204" pitchFamily="34" charset="-120"/>
                        </a:rPr>
                        <a:t>11</a:t>
                      </a:r>
                      <a:r>
                        <a:rPr lang="zh-TW" altLang="en-US" sz="1800" dirty="0">
                          <a:solidFill>
                            <a:schemeClr val="accent1">
                              <a:lumMod val="50000"/>
                            </a:schemeClr>
                          </a:solidFill>
                          <a:latin typeface="微軟正黑體" panose="020B0604030504040204" pitchFamily="34" charset="-120"/>
                          <a:ea typeface="微軟正黑體" panose="020B0604030504040204" pitchFamily="34" charset="-120"/>
                        </a:rPr>
                        <a:t>月</a:t>
                      </a:r>
                      <a:r>
                        <a:rPr lang="en-US" altLang="zh-TW" sz="1800" dirty="0">
                          <a:solidFill>
                            <a:schemeClr val="accent1">
                              <a:lumMod val="50000"/>
                            </a:schemeClr>
                          </a:solidFill>
                          <a:latin typeface="微軟正黑體" panose="020B0604030504040204" pitchFamily="34" charset="-120"/>
                          <a:ea typeface="微軟正黑體" panose="020B0604030504040204" pitchFamily="34" charset="-120"/>
                        </a:rPr>
                        <a:t>1</a:t>
                      </a:r>
                      <a:r>
                        <a:rPr lang="zh-TW" altLang="en-US" sz="1800" dirty="0">
                          <a:solidFill>
                            <a:schemeClr val="accent1">
                              <a:lumMod val="50000"/>
                            </a:schemeClr>
                          </a:solidFill>
                          <a:latin typeface="微軟正黑體" panose="020B0604030504040204" pitchFamily="34" charset="-120"/>
                          <a:ea typeface="微軟正黑體" panose="020B0604030504040204" pitchFamily="34" charset="-120"/>
                        </a:rPr>
                        <a:t>日</a:t>
                      </a:r>
                      <a:r>
                        <a:rPr lang="en-US" altLang="zh-TW" sz="1800" dirty="0">
                          <a:solidFill>
                            <a:schemeClr val="accent1">
                              <a:lumMod val="50000"/>
                            </a:schemeClr>
                          </a:solidFill>
                          <a:latin typeface="微軟正黑體" panose="020B0604030504040204" pitchFamily="34" charset="-120"/>
                          <a:ea typeface="微軟正黑體" panose="020B0604030504040204" pitchFamily="34" charset="-120"/>
                        </a:rPr>
                        <a:t>-11</a:t>
                      </a:r>
                      <a:r>
                        <a:rPr lang="zh-TW" altLang="en-US" sz="1800" dirty="0">
                          <a:solidFill>
                            <a:schemeClr val="accent1">
                              <a:lumMod val="50000"/>
                            </a:schemeClr>
                          </a:solidFill>
                          <a:latin typeface="微軟正黑體" panose="020B0604030504040204" pitchFamily="34" charset="-120"/>
                          <a:ea typeface="微軟正黑體" panose="020B0604030504040204" pitchFamily="34" charset="-120"/>
                        </a:rPr>
                        <a:t>月</a:t>
                      </a:r>
                      <a:r>
                        <a:rPr lang="en-US" altLang="zh-TW" sz="1800" dirty="0">
                          <a:solidFill>
                            <a:schemeClr val="accent1">
                              <a:lumMod val="50000"/>
                            </a:schemeClr>
                          </a:solidFill>
                          <a:latin typeface="微軟正黑體" panose="020B0604030504040204" pitchFamily="34" charset="-120"/>
                          <a:ea typeface="微軟正黑體" panose="020B0604030504040204" pitchFamily="34" charset="-120"/>
                        </a:rPr>
                        <a:t>30</a:t>
                      </a:r>
                      <a:r>
                        <a:rPr lang="zh-TW" altLang="en-US" sz="1800" dirty="0">
                          <a:solidFill>
                            <a:schemeClr val="accent1">
                              <a:lumMod val="50000"/>
                            </a:schemeClr>
                          </a:solidFill>
                          <a:latin typeface="微軟正黑體" panose="020B0604030504040204" pitchFamily="34" charset="-120"/>
                          <a:ea typeface="微軟正黑體" panose="020B0604030504040204" pitchFamily="34" charset="-120"/>
                        </a:rPr>
                        <a:t>日</a:t>
                      </a:r>
                    </a:p>
                  </a:txBody>
                  <a:tcPr marL="146919" marR="146919" marT="137160" marB="137160" anchor="ctr">
                    <a:lnL w="76200" cap="flat" cmpd="sng" algn="ctr">
                      <a:no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60000"/>
                        <a:lumOff val="40000"/>
                        <a:alpha val="70000"/>
                      </a:schemeClr>
                    </a:solidFill>
                  </a:tcPr>
                </a:tc>
                <a:tc>
                  <a:txBody>
                    <a:bodyPr/>
                    <a:lstStyle/>
                    <a:p>
                      <a:pPr algn="ctr">
                        <a:lnSpc>
                          <a:spcPts val="2800"/>
                        </a:lnSpc>
                      </a:pPr>
                      <a:r>
                        <a:rPr lang="zh-TW" altLang="en-US" sz="1800" dirty="0">
                          <a:solidFill>
                            <a:schemeClr val="accent1">
                              <a:lumMod val="50000"/>
                            </a:schemeClr>
                          </a:solidFill>
                          <a:latin typeface="微軟正黑體" panose="020B0604030504040204" pitchFamily="34" charset="-120"/>
                          <a:ea typeface="微軟正黑體" panose="020B0604030504040204" pitchFamily="34" charset="-120"/>
                        </a:rPr>
                        <a:t>下個學年度</a:t>
                      </a:r>
                      <a:br>
                        <a:rPr lang="zh-TW" altLang="en-US" sz="1800" dirty="0">
                          <a:solidFill>
                            <a:schemeClr val="accent1">
                              <a:lumMod val="50000"/>
                            </a:schemeClr>
                          </a:solidFill>
                          <a:latin typeface="微軟正黑體" panose="020B0604030504040204" pitchFamily="34" charset="-120"/>
                          <a:ea typeface="微軟正黑體" panose="020B0604030504040204" pitchFamily="34" charset="-120"/>
                        </a:rPr>
                      </a:br>
                      <a:r>
                        <a:rPr lang="zh-TW" altLang="en-US" sz="1800" dirty="0">
                          <a:solidFill>
                            <a:schemeClr val="accent1">
                              <a:lumMod val="50000"/>
                            </a:schemeClr>
                          </a:solidFill>
                          <a:latin typeface="微軟正黑體" panose="020B0604030504040204" pitchFamily="34" charset="-120"/>
                          <a:ea typeface="微軟正黑體" panose="020B0604030504040204" pitchFamily="34" charset="-120"/>
                        </a:rPr>
                        <a:t>可選擇全學年或任一學期出國</a:t>
                      </a:r>
                    </a:p>
                  </a:txBody>
                  <a:tcPr marL="146919" marR="146919" marT="137160" marB="13716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60000"/>
                        <a:lumOff val="40000"/>
                        <a:alpha val="70000"/>
                      </a:schemeClr>
                    </a:solidFill>
                  </a:tcPr>
                </a:tc>
                <a:tc>
                  <a:txBody>
                    <a:bodyPr/>
                    <a:lstStyle/>
                    <a:p>
                      <a:pPr algn="ctr">
                        <a:lnSpc>
                          <a:spcPts val="2800"/>
                        </a:lnSpc>
                      </a:pPr>
                      <a:r>
                        <a:rPr lang="en-US" altLang="zh-TW" sz="1800" dirty="0">
                          <a:solidFill>
                            <a:schemeClr val="accent1">
                              <a:lumMod val="50000"/>
                            </a:schemeClr>
                          </a:solidFill>
                          <a:latin typeface="微軟正黑體" panose="020B0604030504040204" pitchFamily="34" charset="-120"/>
                          <a:ea typeface="微軟正黑體" panose="020B0604030504040204" pitchFamily="34" charset="-120"/>
                        </a:rPr>
                        <a:t>111</a:t>
                      </a:r>
                      <a:r>
                        <a:rPr lang="zh-TW" altLang="en-US" sz="1800" dirty="0">
                          <a:solidFill>
                            <a:schemeClr val="accent1">
                              <a:lumMod val="50000"/>
                            </a:schemeClr>
                          </a:solidFill>
                          <a:latin typeface="微軟正黑體" panose="020B0604030504040204" pitchFamily="34" charset="-120"/>
                          <a:ea typeface="微軟正黑體" panose="020B0604030504040204" pitchFamily="34" charset="-120"/>
                        </a:rPr>
                        <a:t>學年度上學期</a:t>
                      </a:r>
                      <a:r>
                        <a:rPr lang="en-US" altLang="zh-TW" sz="1800" dirty="0">
                          <a:solidFill>
                            <a:schemeClr val="accent1">
                              <a:lumMod val="50000"/>
                            </a:schemeClr>
                          </a:solidFill>
                          <a:latin typeface="微軟正黑體" panose="020B0604030504040204" pitchFamily="34" charset="-120"/>
                          <a:ea typeface="微軟正黑體" panose="020B0604030504040204" pitchFamily="34" charset="-120"/>
                        </a:rPr>
                        <a:t>11</a:t>
                      </a:r>
                      <a:r>
                        <a:rPr lang="zh-TW" altLang="en-US" sz="1800" dirty="0">
                          <a:solidFill>
                            <a:schemeClr val="accent1">
                              <a:lumMod val="50000"/>
                            </a:schemeClr>
                          </a:solidFill>
                          <a:latin typeface="微軟正黑體" panose="020B0604030504040204" pitchFamily="34" charset="-120"/>
                          <a:ea typeface="微軟正黑體" panose="020B0604030504040204" pitchFamily="34" charset="-120"/>
                        </a:rPr>
                        <a:t>月申請通過者，於</a:t>
                      </a:r>
                      <a:r>
                        <a:rPr lang="en-US" altLang="zh-TW" sz="1800" dirty="0">
                          <a:solidFill>
                            <a:schemeClr val="accent1">
                              <a:lumMod val="50000"/>
                            </a:schemeClr>
                          </a:solidFill>
                          <a:latin typeface="微軟正黑體" panose="020B0604030504040204" pitchFamily="34" charset="-120"/>
                          <a:ea typeface="微軟正黑體" panose="020B0604030504040204" pitchFamily="34" charset="-120"/>
                        </a:rPr>
                        <a:t>112</a:t>
                      </a:r>
                      <a:r>
                        <a:rPr lang="zh-TW" altLang="en-US" sz="1800" dirty="0">
                          <a:solidFill>
                            <a:schemeClr val="accent1">
                              <a:lumMod val="50000"/>
                            </a:schemeClr>
                          </a:solidFill>
                          <a:latin typeface="微軟正黑體" panose="020B0604030504040204" pitchFamily="34" charset="-120"/>
                          <a:ea typeface="微軟正黑體" panose="020B0604030504040204" pitchFamily="34" charset="-120"/>
                        </a:rPr>
                        <a:t>學年度全學年或任一學期出國</a:t>
                      </a:r>
                    </a:p>
                  </a:txBody>
                  <a:tcPr marL="146919" marR="146919" marT="137160" marB="137160" anchor="ctr">
                    <a:lnL w="76200" cap="flat" cmpd="sng" algn="ctr">
                      <a:solidFill>
                        <a:schemeClr val="bg1"/>
                      </a:solidFill>
                      <a:prstDash val="solid"/>
                      <a:round/>
                      <a:headEnd type="none" w="med" len="med"/>
                      <a:tailEnd type="none" w="med" len="med"/>
                    </a:lnL>
                    <a:lnR w="76200" cap="flat" cmpd="sng" algn="ctr">
                      <a:no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60000"/>
                        <a:lumOff val="40000"/>
                        <a:alpha val="70000"/>
                      </a:schemeClr>
                    </a:solidFill>
                  </a:tcPr>
                </a:tc>
                <a:extLst>
                  <a:ext uri="{0D108BD9-81ED-4DB2-BD59-A6C34878D82A}">
                    <a16:rowId xmlns:a16="http://schemas.microsoft.com/office/drawing/2014/main" val="2621789202"/>
                  </a:ext>
                </a:extLst>
              </a:tr>
              <a:tr h="1845785">
                <a:tc>
                  <a:txBody>
                    <a:bodyPr/>
                    <a:lstStyle/>
                    <a:p>
                      <a:pPr algn="ctr">
                        <a:lnSpc>
                          <a:spcPts val="2800"/>
                        </a:lnSpc>
                      </a:pPr>
                      <a:r>
                        <a:rPr lang="zh-TW" altLang="en-US" sz="1800" dirty="0">
                          <a:solidFill>
                            <a:schemeClr val="accent1">
                              <a:lumMod val="50000"/>
                            </a:schemeClr>
                          </a:solidFill>
                          <a:latin typeface="微軟正黑體" panose="020B0604030504040204" pitchFamily="34" charset="-120"/>
                          <a:ea typeface="微軟正黑體" panose="020B0604030504040204" pitchFamily="34" charset="-120"/>
                        </a:rPr>
                        <a:t>下學期：</a:t>
                      </a:r>
                    </a:p>
                    <a:p>
                      <a:pPr algn="ctr">
                        <a:lnSpc>
                          <a:spcPts val="2800"/>
                        </a:lnSpc>
                      </a:pPr>
                      <a:r>
                        <a:rPr lang="en-US" altLang="zh-TW" sz="1800" dirty="0">
                          <a:solidFill>
                            <a:schemeClr val="accent1">
                              <a:lumMod val="50000"/>
                            </a:schemeClr>
                          </a:solidFill>
                          <a:latin typeface="微軟正黑體" panose="020B0604030504040204" pitchFamily="34" charset="-120"/>
                          <a:ea typeface="微軟正黑體" panose="020B0604030504040204" pitchFamily="34" charset="-120"/>
                        </a:rPr>
                        <a:t>5</a:t>
                      </a:r>
                      <a:r>
                        <a:rPr lang="zh-TW" altLang="en-US" sz="1800" dirty="0">
                          <a:solidFill>
                            <a:schemeClr val="accent1">
                              <a:lumMod val="50000"/>
                            </a:schemeClr>
                          </a:solidFill>
                          <a:latin typeface="微軟正黑體" panose="020B0604030504040204" pitchFamily="34" charset="-120"/>
                          <a:ea typeface="微軟正黑體" panose="020B0604030504040204" pitchFamily="34" charset="-120"/>
                        </a:rPr>
                        <a:t>月</a:t>
                      </a:r>
                      <a:r>
                        <a:rPr lang="en-US" altLang="zh-TW" sz="1800" dirty="0">
                          <a:solidFill>
                            <a:schemeClr val="accent1">
                              <a:lumMod val="50000"/>
                            </a:schemeClr>
                          </a:solidFill>
                          <a:latin typeface="微軟正黑體" panose="020B0604030504040204" pitchFamily="34" charset="-120"/>
                          <a:ea typeface="微軟正黑體" panose="020B0604030504040204" pitchFamily="34" charset="-120"/>
                        </a:rPr>
                        <a:t>1</a:t>
                      </a:r>
                      <a:r>
                        <a:rPr lang="zh-TW" altLang="en-US" sz="1800" dirty="0">
                          <a:solidFill>
                            <a:schemeClr val="accent1">
                              <a:lumMod val="50000"/>
                            </a:schemeClr>
                          </a:solidFill>
                          <a:latin typeface="微軟正黑體" panose="020B0604030504040204" pitchFamily="34" charset="-120"/>
                          <a:ea typeface="微軟正黑體" panose="020B0604030504040204" pitchFamily="34" charset="-120"/>
                        </a:rPr>
                        <a:t>日</a:t>
                      </a:r>
                      <a:r>
                        <a:rPr lang="en-US" altLang="zh-TW" sz="1800" dirty="0">
                          <a:solidFill>
                            <a:schemeClr val="accent1">
                              <a:lumMod val="50000"/>
                            </a:schemeClr>
                          </a:solidFill>
                          <a:latin typeface="微軟正黑體" panose="020B0604030504040204" pitchFamily="34" charset="-120"/>
                          <a:ea typeface="微軟正黑體" panose="020B0604030504040204" pitchFamily="34" charset="-120"/>
                        </a:rPr>
                        <a:t>-5</a:t>
                      </a:r>
                      <a:r>
                        <a:rPr lang="zh-TW" altLang="en-US" sz="1800" dirty="0">
                          <a:solidFill>
                            <a:schemeClr val="accent1">
                              <a:lumMod val="50000"/>
                            </a:schemeClr>
                          </a:solidFill>
                          <a:latin typeface="微軟正黑體" panose="020B0604030504040204" pitchFamily="34" charset="-120"/>
                          <a:ea typeface="微軟正黑體" panose="020B0604030504040204" pitchFamily="34" charset="-120"/>
                        </a:rPr>
                        <a:t>月</a:t>
                      </a:r>
                      <a:r>
                        <a:rPr lang="en-US" altLang="zh-TW" sz="1800" dirty="0">
                          <a:solidFill>
                            <a:schemeClr val="accent1">
                              <a:lumMod val="50000"/>
                            </a:schemeClr>
                          </a:solidFill>
                          <a:latin typeface="微軟正黑體" panose="020B0604030504040204" pitchFamily="34" charset="-120"/>
                          <a:ea typeface="微軟正黑體" panose="020B0604030504040204" pitchFamily="34" charset="-120"/>
                        </a:rPr>
                        <a:t>31</a:t>
                      </a:r>
                      <a:r>
                        <a:rPr lang="zh-TW" altLang="en-US" sz="1800" dirty="0">
                          <a:solidFill>
                            <a:schemeClr val="accent1">
                              <a:lumMod val="50000"/>
                            </a:schemeClr>
                          </a:solidFill>
                          <a:latin typeface="微軟正黑體" panose="020B0604030504040204" pitchFamily="34" charset="-120"/>
                          <a:ea typeface="微軟正黑體" panose="020B0604030504040204" pitchFamily="34" charset="-120"/>
                        </a:rPr>
                        <a:t>日</a:t>
                      </a:r>
                    </a:p>
                  </a:txBody>
                  <a:tcPr marL="146919" marR="146919" marT="137160" marB="137160" anchor="ctr">
                    <a:lnL w="76200" cap="flat" cmpd="sng" algn="ctr">
                      <a:no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no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alpha val="70000"/>
                      </a:schemeClr>
                    </a:solidFill>
                  </a:tcPr>
                </a:tc>
                <a:tc>
                  <a:txBody>
                    <a:bodyPr/>
                    <a:lstStyle/>
                    <a:p>
                      <a:pPr algn="ctr">
                        <a:lnSpc>
                          <a:spcPts val="2800"/>
                        </a:lnSpc>
                      </a:pPr>
                      <a:r>
                        <a:rPr lang="zh-TW" altLang="en-US" sz="1800" dirty="0">
                          <a:solidFill>
                            <a:schemeClr val="accent1">
                              <a:lumMod val="50000"/>
                            </a:schemeClr>
                          </a:solidFill>
                          <a:latin typeface="微軟正黑體" panose="020B0604030504040204" pitchFamily="34" charset="-120"/>
                          <a:ea typeface="微軟正黑體" panose="020B0604030504040204" pitchFamily="34" charset="-120"/>
                        </a:rPr>
                        <a:t>下個學年度</a:t>
                      </a:r>
                      <a:br>
                        <a:rPr lang="zh-TW" altLang="en-US" sz="1800" dirty="0">
                          <a:solidFill>
                            <a:schemeClr val="accent1">
                              <a:lumMod val="50000"/>
                            </a:schemeClr>
                          </a:solidFill>
                          <a:latin typeface="微軟正黑體" panose="020B0604030504040204" pitchFamily="34" charset="-120"/>
                          <a:ea typeface="微軟正黑體" panose="020B0604030504040204" pitchFamily="34" charset="-120"/>
                        </a:rPr>
                      </a:br>
                      <a:r>
                        <a:rPr lang="zh-TW" altLang="en-US" sz="1800" dirty="0">
                          <a:solidFill>
                            <a:schemeClr val="accent1">
                              <a:lumMod val="50000"/>
                            </a:schemeClr>
                          </a:solidFill>
                          <a:latin typeface="微軟正黑體" panose="020B0604030504040204" pitchFamily="34" charset="-120"/>
                          <a:ea typeface="微軟正黑體" panose="020B0604030504040204" pitchFamily="34" charset="-120"/>
                        </a:rPr>
                        <a:t>第二學期出國</a:t>
                      </a:r>
                    </a:p>
                  </a:txBody>
                  <a:tcPr marL="146919" marR="146919" marT="137160" marB="13716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no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alpha val="70000"/>
                      </a:schemeClr>
                    </a:solidFill>
                  </a:tcPr>
                </a:tc>
                <a:tc>
                  <a:txBody>
                    <a:bodyPr/>
                    <a:lstStyle/>
                    <a:p>
                      <a:pPr algn="ctr">
                        <a:lnSpc>
                          <a:spcPts val="2800"/>
                        </a:lnSpc>
                      </a:pPr>
                      <a:r>
                        <a:rPr lang="en-US" altLang="zh-TW" sz="1800" dirty="0">
                          <a:solidFill>
                            <a:schemeClr val="accent1">
                              <a:lumMod val="50000"/>
                            </a:schemeClr>
                          </a:solidFill>
                          <a:latin typeface="微軟正黑體" panose="020B0604030504040204" pitchFamily="34" charset="-120"/>
                          <a:ea typeface="微軟正黑體" panose="020B0604030504040204" pitchFamily="34" charset="-120"/>
                        </a:rPr>
                        <a:t>111</a:t>
                      </a:r>
                      <a:r>
                        <a:rPr lang="zh-TW" altLang="en-US" sz="1800" dirty="0">
                          <a:solidFill>
                            <a:schemeClr val="accent1">
                              <a:lumMod val="50000"/>
                            </a:schemeClr>
                          </a:solidFill>
                          <a:latin typeface="微軟正黑體" panose="020B0604030504040204" pitchFamily="34" charset="-120"/>
                          <a:ea typeface="微軟正黑體" panose="020B0604030504040204" pitchFamily="34" charset="-120"/>
                        </a:rPr>
                        <a:t>學年度下學期</a:t>
                      </a:r>
                      <a:r>
                        <a:rPr lang="en-US" altLang="zh-TW" sz="1800" dirty="0">
                          <a:solidFill>
                            <a:schemeClr val="accent1">
                              <a:lumMod val="50000"/>
                            </a:schemeClr>
                          </a:solidFill>
                          <a:latin typeface="微軟正黑體" panose="020B0604030504040204" pitchFamily="34" charset="-120"/>
                          <a:ea typeface="微軟正黑體" panose="020B0604030504040204" pitchFamily="34" charset="-120"/>
                        </a:rPr>
                        <a:t>5</a:t>
                      </a:r>
                      <a:r>
                        <a:rPr lang="zh-TW" altLang="en-US" sz="1800" dirty="0">
                          <a:solidFill>
                            <a:schemeClr val="accent1">
                              <a:lumMod val="50000"/>
                            </a:schemeClr>
                          </a:solidFill>
                          <a:latin typeface="微軟正黑體" panose="020B0604030504040204" pitchFamily="34" charset="-120"/>
                          <a:ea typeface="微軟正黑體" panose="020B0604030504040204" pitchFamily="34" charset="-120"/>
                        </a:rPr>
                        <a:t>月申請通過者，</a:t>
                      </a:r>
                      <a:endParaRPr lang="en-US" altLang="zh-TW" sz="1800" dirty="0">
                        <a:solidFill>
                          <a:schemeClr val="accent1">
                            <a:lumMod val="50000"/>
                          </a:schemeClr>
                        </a:solidFill>
                        <a:latin typeface="微軟正黑體" panose="020B0604030504040204" pitchFamily="34" charset="-120"/>
                        <a:ea typeface="微軟正黑體" panose="020B0604030504040204" pitchFamily="34" charset="-120"/>
                      </a:endParaRPr>
                    </a:p>
                    <a:p>
                      <a:pPr algn="ctr">
                        <a:lnSpc>
                          <a:spcPts val="2800"/>
                        </a:lnSpc>
                      </a:pPr>
                      <a:r>
                        <a:rPr lang="zh-TW" altLang="en-US" sz="1800" dirty="0">
                          <a:solidFill>
                            <a:schemeClr val="accent1">
                              <a:lumMod val="50000"/>
                            </a:schemeClr>
                          </a:solidFill>
                          <a:latin typeface="微軟正黑體" panose="020B0604030504040204" pitchFamily="34" charset="-120"/>
                          <a:ea typeface="微軟正黑體" panose="020B0604030504040204" pitchFamily="34" charset="-120"/>
                        </a:rPr>
                        <a:t>於</a:t>
                      </a:r>
                      <a:r>
                        <a:rPr lang="en-US" altLang="zh-TW" sz="1800" dirty="0">
                          <a:solidFill>
                            <a:schemeClr val="accent1">
                              <a:lumMod val="50000"/>
                            </a:schemeClr>
                          </a:solidFill>
                          <a:latin typeface="微軟正黑體" panose="020B0604030504040204" pitchFamily="34" charset="-120"/>
                          <a:ea typeface="微軟正黑體" panose="020B0604030504040204" pitchFamily="34" charset="-120"/>
                        </a:rPr>
                        <a:t>112</a:t>
                      </a:r>
                      <a:r>
                        <a:rPr lang="zh-TW" altLang="en-US" sz="1800" dirty="0">
                          <a:solidFill>
                            <a:schemeClr val="accent1">
                              <a:lumMod val="50000"/>
                            </a:schemeClr>
                          </a:solidFill>
                          <a:latin typeface="微軟正黑體" panose="020B0604030504040204" pitchFamily="34" charset="-120"/>
                          <a:ea typeface="微軟正黑體" panose="020B0604030504040204" pitchFamily="34" charset="-120"/>
                        </a:rPr>
                        <a:t>學年度下學期出國</a:t>
                      </a:r>
                      <a:endParaRPr lang="en-US" altLang="zh-TW" sz="1800" dirty="0">
                        <a:solidFill>
                          <a:schemeClr val="accent1">
                            <a:lumMod val="50000"/>
                          </a:schemeClr>
                        </a:solidFill>
                        <a:latin typeface="微軟正黑體" panose="020B0604030504040204" pitchFamily="34" charset="-120"/>
                        <a:ea typeface="微軟正黑體" panose="020B0604030504040204" pitchFamily="34" charset="-120"/>
                      </a:endParaRPr>
                    </a:p>
                    <a:p>
                      <a:pPr marL="285750" indent="-285750" algn="ctr">
                        <a:lnSpc>
                          <a:spcPts val="2800"/>
                        </a:lnSpc>
                        <a:buFont typeface="Wingdings" panose="05000000000000000000" pitchFamily="2" charset="2"/>
                        <a:buChar char="u"/>
                      </a:pPr>
                      <a:r>
                        <a:rPr lang="zh-TW" altLang="en-US" sz="1400" b="1" dirty="0">
                          <a:solidFill>
                            <a:srgbClr val="7030A0"/>
                          </a:solidFill>
                          <a:latin typeface="微軟正黑體" panose="020B0604030504040204" pitchFamily="34" charset="-120"/>
                          <a:ea typeface="微軟正黑體" panose="020B0604030504040204" pitchFamily="34" charset="-120"/>
                        </a:rPr>
                        <a:t>本次名額是上學期申請後剩餘名額</a:t>
                      </a:r>
                    </a:p>
                    <a:p>
                      <a:pPr marL="285750" indent="-285750" algn="ctr">
                        <a:lnSpc>
                          <a:spcPts val="2800"/>
                        </a:lnSpc>
                        <a:buFont typeface="Wingdings" panose="05000000000000000000" pitchFamily="2" charset="2"/>
                        <a:buChar char="u"/>
                      </a:pPr>
                      <a:r>
                        <a:rPr lang="zh-TW" altLang="en-US" sz="1400" b="1" dirty="0">
                          <a:solidFill>
                            <a:srgbClr val="7030A0"/>
                          </a:solidFill>
                          <a:latin typeface="微軟正黑體" panose="020B0604030504040204" pitchFamily="34" charset="-120"/>
                          <a:ea typeface="微軟正黑體" panose="020B0604030504040204" pitchFamily="34" charset="-120"/>
                        </a:rPr>
                        <a:t>本次申請以二技、研究所學生優先錄取</a:t>
                      </a:r>
                    </a:p>
                  </a:txBody>
                  <a:tcPr marL="146919" marR="146919" marT="137160" marB="137160" anchor="ctr">
                    <a:lnL w="76200" cap="flat" cmpd="sng" algn="ctr">
                      <a:solidFill>
                        <a:schemeClr val="bg1"/>
                      </a:solid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alpha val="70000"/>
                      </a:schemeClr>
                    </a:solidFill>
                  </a:tcPr>
                </a:tc>
                <a:extLst>
                  <a:ext uri="{0D108BD9-81ED-4DB2-BD59-A6C34878D82A}">
                    <a16:rowId xmlns:a16="http://schemas.microsoft.com/office/drawing/2014/main" val="3333817415"/>
                  </a:ext>
                </a:extLst>
              </a:tr>
            </a:tbl>
          </a:graphicData>
        </a:graphic>
      </p:graphicFrame>
      <p:sp>
        <p:nvSpPr>
          <p:cNvPr id="7" name="文字方塊 6"/>
          <p:cNvSpPr txBox="1"/>
          <p:nvPr/>
        </p:nvSpPr>
        <p:spPr>
          <a:xfrm>
            <a:off x="838201" y="685376"/>
            <a:ext cx="2241884" cy="553998"/>
          </a:xfrm>
          <a:prstGeom prst="rect">
            <a:avLst/>
          </a:prstGeom>
          <a:noFill/>
        </p:spPr>
        <p:txBody>
          <a:bodyPr wrap="square" rtlCol="0">
            <a:spAutoFit/>
          </a:bodyPr>
          <a:lstStyle/>
          <a:p>
            <a:pPr>
              <a:lnSpc>
                <a:spcPts val="1800"/>
              </a:lnSpc>
            </a:pPr>
            <a:r>
              <a:rPr lang="zh-TW" altLang="en-US" sz="2400" b="1" dirty="0">
                <a:solidFill>
                  <a:schemeClr val="bg1"/>
                </a:solidFill>
                <a:latin typeface="微軟正黑體" panose="020B0604030504040204" pitchFamily="34" charset="-120"/>
                <a:ea typeface="微軟正黑體" panose="020B0604030504040204" pitchFamily="34" charset="-120"/>
              </a:rPr>
              <a:t>怎麼</a:t>
            </a:r>
            <a:endParaRPr lang="en-US" altLang="zh-TW" sz="2400" b="1" dirty="0">
              <a:solidFill>
                <a:schemeClr val="bg1"/>
              </a:solidFill>
              <a:latin typeface="微軟正黑體" panose="020B0604030504040204" pitchFamily="34" charset="-120"/>
              <a:ea typeface="微軟正黑體" panose="020B0604030504040204" pitchFamily="34" charset="-120"/>
            </a:endParaRPr>
          </a:p>
          <a:p>
            <a:pPr>
              <a:lnSpc>
                <a:spcPts val="1800"/>
              </a:lnSpc>
            </a:pPr>
            <a:r>
              <a:rPr lang="zh-TW" altLang="en-US" sz="2400" b="1" dirty="0">
                <a:solidFill>
                  <a:schemeClr val="bg1"/>
                </a:solidFill>
                <a:latin typeface="微軟正黑體" panose="020B0604030504040204" pitchFamily="34" charset="-120"/>
                <a:ea typeface="微軟正黑體" panose="020B0604030504040204" pitchFamily="34" charset="-120"/>
              </a:rPr>
              <a:t>　　</a:t>
            </a:r>
            <a:r>
              <a:rPr lang="zh-TW" altLang="en-US" sz="2400" dirty="0">
                <a:solidFill>
                  <a:schemeClr val="accent2"/>
                </a:solidFill>
                <a:latin typeface="微軟正黑體" panose="020B0604030504040204" pitchFamily="34" charset="-120"/>
                <a:ea typeface="微軟正黑體" panose="020B0604030504040204" pitchFamily="34" charset="-120"/>
              </a:rPr>
              <a:t>申請</a:t>
            </a:r>
          </a:p>
        </p:txBody>
      </p:sp>
      <p:sp>
        <p:nvSpPr>
          <p:cNvPr id="2" name="矩形 1">
            <a:extLst>
              <a:ext uri="{FF2B5EF4-FFF2-40B4-BE49-F238E27FC236}">
                <a16:creationId xmlns:a16="http://schemas.microsoft.com/office/drawing/2014/main" id="{41AC141E-88CE-409B-BE7D-B26EE960534F}"/>
              </a:ext>
            </a:extLst>
          </p:cNvPr>
          <p:cNvSpPr/>
          <p:nvPr/>
        </p:nvSpPr>
        <p:spPr>
          <a:xfrm>
            <a:off x="578691" y="5332310"/>
            <a:ext cx="3203121" cy="307777"/>
          </a:xfrm>
          <a:prstGeom prst="rect">
            <a:avLst/>
          </a:prstGeom>
        </p:spPr>
        <p:txBody>
          <a:bodyPr wrap="none">
            <a:spAutoFit/>
          </a:bodyPr>
          <a:lstStyle/>
          <a:p>
            <a:r>
              <a:rPr lang="zh-TW" altLang="en-US" sz="1400" dirty="0">
                <a:solidFill>
                  <a:schemeClr val="accent1">
                    <a:lumMod val="50000"/>
                  </a:schemeClr>
                </a:solidFill>
                <a:latin typeface="微軟正黑體" panose="020B0604030504040204" pitchFamily="34" charset="-120"/>
                <a:ea typeface="微軟正黑體" panose="020B0604030504040204" pitchFamily="34" charset="-120"/>
              </a:rPr>
              <a:t>備註：</a:t>
            </a:r>
            <a:r>
              <a:rPr lang="en-US" altLang="zh-TW" sz="1400" dirty="0">
                <a:solidFill>
                  <a:schemeClr val="accent1">
                    <a:lumMod val="50000"/>
                  </a:schemeClr>
                </a:solidFill>
                <a:latin typeface="微軟正黑體" panose="020B0604030504040204" pitchFamily="34" charset="-120"/>
                <a:ea typeface="微軟正黑體" panose="020B0604030504040204" pitchFamily="34" charset="-120"/>
              </a:rPr>
              <a:t>1.</a:t>
            </a:r>
            <a:r>
              <a:rPr lang="zh-TW" altLang="en-US" sz="1400" dirty="0">
                <a:solidFill>
                  <a:schemeClr val="accent1">
                    <a:lumMod val="50000"/>
                  </a:schemeClr>
                </a:solidFill>
                <a:latin typeface="微軟正黑體" panose="020B0604030504040204" pitchFamily="34" charset="-120"/>
                <a:ea typeface="微軟正黑體" panose="020B0604030504040204" pitchFamily="34" charset="-120"/>
              </a:rPr>
              <a:t>申請截止日若逢例假日則順延</a:t>
            </a:r>
          </a:p>
        </p:txBody>
      </p:sp>
      <p:sp>
        <p:nvSpPr>
          <p:cNvPr id="8" name="矩形 7">
            <a:extLst>
              <a:ext uri="{FF2B5EF4-FFF2-40B4-BE49-F238E27FC236}">
                <a16:creationId xmlns:a16="http://schemas.microsoft.com/office/drawing/2014/main" id="{5E76AE87-657B-4DCC-A0EF-9B77235AD724}"/>
              </a:ext>
            </a:extLst>
          </p:cNvPr>
          <p:cNvSpPr/>
          <p:nvPr/>
        </p:nvSpPr>
        <p:spPr>
          <a:xfrm>
            <a:off x="1098428" y="5609507"/>
            <a:ext cx="10428615" cy="954107"/>
          </a:xfrm>
          <a:prstGeom prst="rect">
            <a:avLst/>
          </a:prstGeom>
        </p:spPr>
        <p:txBody>
          <a:bodyPr wrap="square">
            <a:spAutoFit/>
          </a:bodyPr>
          <a:lstStyle/>
          <a:p>
            <a:r>
              <a:rPr lang="en-US" altLang="zh-TW" sz="1400" dirty="0">
                <a:solidFill>
                  <a:srgbClr val="FF0000"/>
                </a:solidFill>
                <a:highlight>
                  <a:srgbClr val="FFFF00"/>
                </a:highlight>
                <a:latin typeface="微軟正黑體" panose="020B0604030504040204" pitchFamily="34" charset="-120"/>
                <a:ea typeface="微軟正黑體" panose="020B0604030504040204" pitchFamily="34" charset="-120"/>
              </a:rPr>
              <a:t>2.</a:t>
            </a:r>
            <a:r>
              <a:rPr lang="zh-TW" altLang="en-US" sz="1400" dirty="0">
                <a:solidFill>
                  <a:srgbClr val="FF0000"/>
                </a:solidFill>
                <a:highlight>
                  <a:srgbClr val="FFFF00"/>
                </a:highlight>
                <a:latin typeface="微軟正黑體" panose="020B0604030504040204" pitchFamily="34" charset="-120"/>
                <a:ea typeface="微軟正黑體" panose="020B0604030504040204" pitchFamily="34" charset="-120"/>
              </a:rPr>
              <a:t>自</a:t>
            </a:r>
            <a:r>
              <a:rPr lang="en-US" altLang="zh-TW" sz="1400" dirty="0">
                <a:solidFill>
                  <a:srgbClr val="FF0000"/>
                </a:solidFill>
                <a:highlight>
                  <a:srgbClr val="FFFF00"/>
                </a:highlight>
                <a:latin typeface="微軟正黑體" panose="020B0604030504040204" pitchFamily="34" charset="-120"/>
                <a:ea typeface="微軟正黑體" panose="020B0604030504040204" pitchFamily="34" charset="-120"/>
              </a:rPr>
              <a:t>112</a:t>
            </a:r>
            <a:r>
              <a:rPr lang="zh-TW" altLang="en-US" sz="1400" dirty="0">
                <a:solidFill>
                  <a:srgbClr val="FF0000"/>
                </a:solidFill>
                <a:highlight>
                  <a:srgbClr val="FFFF00"/>
                </a:highlight>
                <a:latin typeface="微軟正黑體" panose="020B0604030504040204" pitchFamily="34" charset="-120"/>
                <a:ea typeface="微軟正黑體" panose="020B0604030504040204" pitchFamily="34" charset="-120"/>
              </a:rPr>
              <a:t>年</a:t>
            </a:r>
            <a:r>
              <a:rPr lang="en-US" altLang="zh-TW" sz="1400" dirty="0">
                <a:solidFill>
                  <a:srgbClr val="FF0000"/>
                </a:solidFill>
                <a:highlight>
                  <a:srgbClr val="FFFF00"/>
                </a:highlight>
                <a:latin typeface="微軟正黑體" panose="020B0604030504040204" pitchFamily="34" charset="-120"/>
                <a:ea typeface="微軟正黑體" panose="020B0604030504040204" pitchFamily="34" charset="-120"/>
              </a:rPr>
              <a:t>11</a:t>
            </a:r>
            <a:r>
              <a:rPr lang="zh-TW" altLang="en-US" sz="1400" dirty="0">
                <a:solidFill>
                  <a:srgbClr val="FF0000"/>
                </a:solidFill>
                <a:highlight>
                  <a:srgbClr val="FFFF00"/>
                </a:highlight>
                <a:latin typeface="微軟正黑體" panose="020B0604030504040204" pitchFamily="34" charset="-120"/>
                <a:ea typeface="微軟正黑體" panose="020B0604030504040204" pitchFamily="34" charset="-120"/>
              </a:rPr>
              <a:t>月開始，應屆畢業生已符合畢業資格者，僅能申請緊接著次一學期的出國交換，不能申請隔一學期的出國交換</a:t>
            </a:r>
            <a:endParaRPr lang="en-US" altLang="zh-TW" sz="1400" dirty="0">
              <a:solidFill>
                <a:srgbClr val="FF0000"/>
              </a:solidFill>
              <a:highlight>
                <a:srgbClr val="FFFF00"/>
              </a:highlight>
              <a:latin typeface="微軟正黑體" panose="020B0604030504040204" pitchFamily="34" charset="-120"/>
              <a:ea typeface="微軟正黑體" panose="020B0604030504040204" pitchFamily="34" charset="-120"/>
            </a:endParaRPr>
          </a:p>
          <a:p>
            <a:r>
              <a:rPr lang="zh-TW" altLang="en-US" sz="1400" dirty="0">
                <a:solidFill>
                  <a:srgbClr val="FF0000"/>
                </a:solidFill>
                <a:highlight>
                  <a:srgbClr val="FFFF00"/>
                </a:highlight>
                <a:latin typeface="微軟正黑體" panose="020B0604030504040204" pitchFamily="34" charset="-120"/>
                <a:ea typeface="微軟正黑體" panose="020B0604030504040204" pitchFamily="34" charset="-120"/>
              </a:rPr>
              <a:t>   舉例：</a:t>
            </a:r>
            <a:r>
              <a:rPr lang="en-US" altLang="zh-TW" sz="1400" dirty="0">
                <a:solidFill>
                  <a:srgbClr val="FF0000"/>
                </a:solidFill>
                <a:highlight>
                  <a:srgbClr val="FFFF00"/>
                </a:highlight>
                <a:latin typeface="微軟正黑體" panose="020B0604030504040204" pitchFamily="34" charset="-120"/>
                <a:ea typeface="微軟正黑體" panose="020B0604030504040204" pitchFamily="34" charset="-120"/>
              </a:rPr>
              <a:t>112</a:t>
            </a:r>
            <a:r>
              <a:rPr lang="zh-TW" altLang="en-US" sz="1400" dirty="0">
                <a:solidFill>
                  <a:srgbClr val="FF0000"/>
                </a:solidFill>
                <a:highlight>
                  <a:srgbClr val="FFFF00"/>
                </a:highlight>
                <a:latin typeface="微軟正黑體" panose="020B0604030504040204" pitchFamily="34" charset="-120"/>
                <a:ea typeface="微軟正黑體" panose="020B0604030504040204" pitchFamily="34" charset="-120"/>
              </a:rPr>
              <a:t>年</a:t>
            </a:r>
            <a:r>
              <a:rPr lang="en-US" altLang="zh-TW" sz="1400" dirty="0">
                <a:solidFill>
                  <a:srgbClr val="FF0000"/>
                </a:solidFill>
                <a:highlight>
                  <a:srgbClr val="FFFF00"/>
                </a:highlight>
                <a:latin typeface="微軟正黑體" panose="020B0604030504040204" pitchFamily="34" charset="-120"/>
                <a:ea typeface="微軟正黑體" panose="020B0604030504040204" pitchFamily="34" charset="-120"/>
              </a:rPr>
              <a:t>11</a:t>
            </a:r>
            <a:r>
              <a:rPr lang="zh-TW" altLang="en-US" sz="1400" dirty="0">
                <a:solidFill>
                  <a:srgbClr val="FF0000"/>
                </a:solidFill>
                <a:highlight>
                  <a:srgbClr val="FFFF00"/>
                </a:highlight>
                <a:latin typeface="微軟正黑體" panose="020B0604030504040204" pitchFamily="34" charset="-120"/>
                <a:ea typeface="微軟正黑體" panose="020B0604030504040204" pitchFamily="34" charset="-120"/>
              </a:rPr>
              <a:t>月申請的應屆畢業生，儘能申請</a:t>
            </a:r>
            <a:r>
              <a:rPr lang="en-US" altLang="zh-TW" sz="1400" dirty="0">
                <a:solidFill>
                  <a:srgbClr val="FF0000"/>
                </a:solidFill>
                <a:highlight>
                  <a:srgbClr val="FFFF00"/>
                </a:highlight>
                <a:latin typeface="微軟正黑體" panose="020B0604030504040204" pitchFamily="34" charset="-120"/>
                <a:ea typeface="微軟正黑體" panose="020B0604030504040204" pitchFamily="34" charset="-120"/>
              </a:rPr>
              <a:t>113</a:t>
            </a:r>
            <a:r>
              <a:rPr lang="zh-TW" altLang="en-US" sz="1400" dirty="0">
                <a:solidFill>
                  <a:srgbClr val="FF0000"/>
                </a:solidFill>
                <a:highlight>
                  <a:srgbClr val="FFFF00"/>
                </a:highlight>
                <a:latin typeface="微軟正黑體" panose="020B0604030504040204" pitchFamily="34" charset="-120"/>
                <a:ea typeface="微軟正黑體" panose="020B0604030504040204" pitchFamily="34" charset="-120"/>
              </a:rPr>
              <a:t>學年度全學年或第一學期出國交換，</a:t>
            </a:r>
            <a:r>
              <a:rPr lang="zh-TW" altLang="en-US" sz="1400" u="sng" dirty="0">
                <a:solidFill>
                  <a:srgbClr val="FF0000"/>
                </a:solidFill>
                <a:highlight>
                  <a:srgbClr val="FFFF00"/>
                </a:highlight>
                <a:latin typeface="微軟正黑體" panose="020B0604030504040204" pitchFamily="34" charset="-120"/>
                <a:ea typeface="微軟正黑體" panose="020B0604030504040204" pitchFamily="34" charset="-120"/>
              </a:rPr>
              <a:t>不得申請</a:t>
            </a:r>
            <a:r>
              <a:rPr lang="en-US" altLang="zh-TW" sz="1400" u="sng" dirty="0">
                <a:solidFill>
                  <a:srgbClr val="FF0000"/>
                </a:solidFill>
                <a:highlight>
                  <a:srgbClr val="FFFF00"/>
                </a:highlight>
                <a:latin typeface="微軟正黑體" panose="020B0604030504040204" pitchFamily="34" charset="-120"/>
                <a:ea typeface="微軟正黑體" panose="020B0604030504040204" pitchFamily="34" charset="-120"/>
              </a:rPr>
              <a:t>113</a:t>
            </a:r>
            <a:r>
              <a:rPr lang="zh-TW" altLang="en-US" sz="1400" u="sng" dirty="0">
                <a:solidFill>
                  <a:srgbClr val="FF0000"/>
                </a:solidFill>
                <a:highlight>
                  <a:srgbClr val="FFFF00"/>
                </a:highlight>
                <a:latin typeface="微軟正黑體" panose="020B0604030504040204" pitchFamily="34" charset="-120"/>
                <a:ea typeface="微軟正黑體" panose="020B0604030504040204" pitchFamily="34" charset="-120"/>
              </a:rPr>
              <a:t>學年度第二學期出國交換</a:t>
            </a:r>
            <a:endParaRPr lang="en-US" altLang="zh-TW" sz="1400" u="sng" dirty="0">
              <a:solidFill>
                <a:srgbClr val="FF0000"/>
              </a:solidFill>
              <a:highlight>
                <a:srgbClr val="FFFF00"/>
              </a:highlight>
              <a:latin typeface="微軟正黑體" panose="020B0604030504040204" pitchFamily="34" charset="-120"/>
              <a:ea typeface="微軟正黑體" panose="020B0604030504040204" pitchFamily="34" charset="-120"/>
            </a:endParaRPr>
          </a:p>
          <a:p>
            <a:r>
              <a:rPr lang="en-US" altLang="zh-TW" sz="1400" dirty="0">
                <a:solidFill>
                  <a:srgbClr val="FF0000"/>
                </a:solidFill>
                <a:highlight>
                  <a:srgbClr val="FFFF00"/>
                </a:highlight>
                <a:latin typeface="微軟正黑體" panose="020B0604030504040204" pitchFamily="34" charset="-120"/>
                <a:ea typeface="微軟正黑體" panose="020B0604030504040204" pitchFamily="34" charset="-120"/>
              </a:rPr>
              <a:t>               113</a:t>
            </a:r>
            <a:r>
              <a:rPr lang="zh-TW" altLang="en-US" sz="1400" dirty="0">
                <a:solidFill>
                  <a:srgbClr val="FF0000"/>
                </a:solidFill>
                <a:highlight>
                  <a:srgbClr val="FFFF00"/>
                </a:highlight>
                <a:latin typeface="微軟正黑體" panose="020B0604030504040204" pitchFamily="34" charset="-120"/>
                <a:ea typeface="微軟正黑體" panose="020B0604030504040204" pitchFamily="34" charset="-120"/>
              </a:rPr>
              <a:t>年 </a:t>
            </a:r>
            <a:r>
              <a:rPr lang="en-US" altLang="zh-TW" sz="1400" dirty="0">
                <a:solidFill>
                  <a:srgbClr val="FF0000"/>
                </a:solidFill>
                <a:highlight>
                  <a:srgbClr val="FFFF00"/>
                </a:highlight>
                <a:latin typeface="微軟正黑體" panose="020B0604030504040204" pitchFamily="34" charset="-120"/>
                <a:ea typeface="微軟正黑體" panose="020B0604030504040204" pitchFamily="34" charset="-120"/>
              </a:rPr>
              <a:t>5</a:t>
            </a:r>
            <a:r>
              <a:rPr lang="zh-TW" altLang="en-US" sz="1400" dirty="0">
                <a:solidFill>
                  <a:srgbClr val="FF0000"/>
                </a:solidFill>
                <a:highlight>
                  <a:srgbClr val="FFFF00"/>
                </a:highlight>
                <a:latin typeface="微軟正黑體" panose="020B0604030504040204" pitchFamily="34" charset="-120"/>
                <a:ea typeface="微軟正黑體" panose="020B0604030504040204" pitchFamily="34" charset="-120"/>
              </a:rPr>
              <a:t>月起，</a:t>
            </a:r>
            <a:r>
              <a:rPr lang="en-US" altLang="zh-TW" sz="1400" dirty="0">
                <a:solidFill>
                  <a:srgbClr val="FF0000"/>
                </a:solidFill>
                <a:highlight>
                  <a:srgbClr val="FFFF00"/>
                </a:highlight>
                <a:latin typeface="微軟正黑體" panose="020B0604030504040204" pitchFamily="34" charset="-120"/>
                <a:ea typeface="微軟正黑體" panose="020B0604030504040204" pitchFamily="34" charset="-120"/>
              </a:rPr>
              <a:t>5</a:t>
            </a:r>
            <a:r>
              <a:rPr lang="zh-TW" altLang="en-US" sz="1400" dirty="0">
                <a:solidFill>
                  <a:srgbClr val="FF0000"/>
                </a:solidFill>
                <a:highlight>
                  <a:srgbClr val="FFFF00"/>
                </a:highlight>
                <a:latin typeface="微軟正黑體" panose="020B0604030504040204" pitchFamily="34" charset="-120"/>
                <a:ea typeface="微軟正黑體" panose="020B0604030504040204" pitchFamily="34" charset="-120"/>
              </a:rPr>
              <a:t>月申請僅開放</a:t>
            </a:r>
            <a:r>
              <a:rPr lang="zh-TW" altLang="en-US" sz="1400" u="sng" dirty="0">
                <a:solidFill>
                  <a:srgbClr val="FF0000"/>
                </a:solidFill>
                <a:highlight>
                  <a:srgbClr val="FFFF00"/>
                </a:highlight>
                <a:latin typeface="微軟正黑體" panose="020B0604030504040204" pitchFamily="34" charset="-120"/>
                <a:ea typeface="微軟正黑體" panose="020B0604030504040204" pitchFamily="34" charset="-120"/>
              </a:rPr>
              <a:t>非應屆畢業生</a:t>
            </a:r>
            <a:r>
              <a:rPr lang="zh-TW" altLang="en-US" sz="1400" dirty="0">
                <a:solidFill>
                  <a:srgbClr val="FF0000"/>
                </a:solidFill>
                <a:highlight>
                  <a:srgbClr val="FFFF00"/>
                </a:highlight>
                <a:latin typeface="微軟正黑體" panose="020B0604030504040204" pitchFamily="34" charset="-120"/>
                <a:ea typeface="微軟正黑體" panose="020B0604030504040204" pitchFamily="34" charset="-120"/>
              </a:rPr>
              <a:t>申請</a:t>
            </a:r>
            <a:endParaRPr lang="en-US" altLang="zh-TW" sz="1400" dirty="0">
              <a:solidFill>
                <a:srgbClr val="FF0000"/>
              </a:solidFill>
              <a:highlight>
                <a:srgbClr val="FFFF00"/>
              </a:highlight>
              <a:latin typeface="微軟正黑體" panose="020B0604030504040204" pitchFamily="34" charset="-120"/>
              <a:ea typeface="微軟正黑體" panose="020B0604030504040204" pitchFamily="34" charset="-120"/>
            </a:endParaRPr>
          </a:p>
          <a:p>
            <a:r>
              <a:rPr lang="zh-TW" altLang="en-US" sz="1400" dirty="0">
                <a:solidFill>
                  <a:srgbClr val="FF0000"/>
                </a:solidFill>
                <a:latin typeface="微軟正黑體" panose="020B0604030504040204" pitchFamily="34" charset="-120"/>
                <a:ea typeface="微軟正黑體" panose="020B0604030504040204" pitchFamily="34" charset="-120"/>
              </a:rPr>
              <a:t>　</a:t>
            </a:r>
          </a:p>
        </p:txBody>
      </p:sp>
    </p:spTree>
    <p:extLst>
      <p:ext uri="{BB962C8B-B14F-4D97-AF65-F5344CB8AC3E}">
        <p14:creationId xmlns:p14="http://schemas.microsoft.com/office/powerpoint/2010/main" val="39756415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直線接點 9">
            <a:extLst>
              <a:ext uri="{FF2B5EF4-FFF2-40B4-BE49-F238E27FC236}">
                <a16:creationId xmlns:a16="http://schemas.microsoft.com/office/drawing/2014/main" id="{AF618998-5CD9-4560-B44C-4096C71EAE0C}"/>
              </a:ext>
            </a:extLst>
          </p:cNvPr>
          <p:cNvCxnSpPr/>
          <p:nvPr/>
        </p:nvCxnSpPr>
        <p:spPr>
          <a:xfrm>
            <a:off x="0" y="0"/>
            <a:ext cx="914400" cy="0"/>
          </a:xfrm>
          <a:prstGeom prst="line">
            <a:avLst/>
          </a:prstGeom>
          <a:ln w="0" cap="flat" cmpd="sng" algn="ctr">
            <a:solidFill>
              <a:srgbClr val="FBFFFF"/>
            </a:solidFill>
            <a:prstDash val="solid"/>
            <a:miter lim="800000"/>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3" name="內容版面配置區 2"/>
          <p:cNvSpPr>
            <a:spLocks noGrp="1"/>
          </p:cNvSpPr>
          <p:nvPr>
            <p:ph idx="1"/>
          </p:nvPr>
        </p:nvSpPr>
        <p:spPr/>
        <p:txBody>
          <a:bodyPr/>
          <a:lstStyle/>
          <a:p>
            <a:pPr marL="0" indent="0">
              <a:lnSpc>
                <a:spcPct val="150000"/>
              </a:lnSpc>
              <a:buNone/>
            </a:pPr>
            <a:r>
              <a:rPr lang="zh-TW" altLang="en-US" sz="2400" b="1" dirty="0">
                <a:solidFill>
                  <a:schemeClr val="accent2">
                    <a:lumMod val="75000"/>
                  </a:schemeClr>
                </a:solidFill>
                <a:latin typeface="微軟正黑體" panose="020B0604030504040204" pitchFamily="34" charset="-120"/>
                <a:ea typeface="微軟正黑體" panose="020B0604030504040204" pitchFamily="34" charset="-120"/>
              </a:rPr>
              <a:t>你需要這些文件，才能登入平台！</a:t>
            </a:r>
            <a:endParaRPr lang="en-US" altLang="zh-TW" sz="2400" b="1" dirty="0">
              <a:solidFill>
                <a:schemeClr val="accent2">
                  <a:lumMod val="75000"/>
                </a:schemeClr>
              </a:solidFill>
              <a:latin typeface="微軟正黑體" panose="020B0604030504040204" pitchFamily="34" charset="-120"/>
              <a:ea typeface="微軟正黑體" panose="020B0604030504040204" pitchFamily="34" charset="-120"/>
            </a:endParaRPr>
          </a:p>
          <a:p>
            <a:pPr>
              <a:lnSpc>
                <a:spcPct val="150000"/>
              </a:lnSpc>
              <a:buFont typeface="Wingdings" panose="05000000000000000000" pitchFamily="2" charset="2"/>
              <a:buChar char="p"/>
            </a:pPr>
            <a:r>
              <a:rPr lang="zh-TW" altLang="en-US" sz="2000" dirty="0">
                <a:solidFill>
                  <a:schemeClr val="accent2">
                    <a:lumMod val="50000"/>
                  </a:schemeClr>
                </a:solidFill>
                <a:latin typeface="微軟正黑體" panose="020B0604030504040204" pitchFamily="34" charset="-120"/>
                <a:ea typeface="微軟正黑體" panose="020B0604030504040204" pitchFamily="34" charset="-120"/>
              </a:rPr>
              <a:t> 出國進修計畫書</a:t>
            </a:r>
          </a:p>
          <a:p>
            <a:pPr>
              <a:lnSpc>
                <a:spcPct val="150000"/>
              </a:lnSpc>
              <a:buFont typeface="Wingdings" panose="05000000000000000000" pitchFamily="2" charset="2"/>
              <a:buChar char="p"/>
            </a:pPr>
            <a:r>
              <a:rPr lang="zh-TW" altLang="en-US" sz="2000" dirty="0">
                <a:solidFill>
                  <a:schemeClr val="accent2">
                    <a:lumMod val="50000"/>
                  </a:schemeClr>
                </a:solidFill>
                <a:latin typeface="微軟正黑體" panose="020B0604030504040204" pitchFamily="34" charset="-120"/>
                <a:ea typeface="微軟正黑體" panose="020B0604030504040204" pitchFamily="34" charset="-120"/>
              </a:rPr>
              <a:t> 家長切結書</a:t>
            </a:r>
          </a:p>
          <a:p>
            <a:pPr>
              <a:lnSpc>
                <a:spcPct val="150000"/>
              </a:lnSpc>
              <a:buFont typeface="Wingdings" panose="05000000000000000000" pitchFamily="2" charset="2"/>
              <a:buChar char="p"/>
            </a:pPr>
            <a:r>
              <a:rPr lang="zh-TW" altLang="en-US" sz="2000" dirty="0">
                <a:solidFill>
                  <a:schemeClr val="accent2">
                    <a:lumMod val="50000"/>
                  </a:schemeClr>
                </a:solidFill>
                <a:latin typeface="微軟正黑體" panose="020B0604030504040204" pitchFamily="34" charset="-120"/>
                <a:ea typeface="微軟正黑體" panose="020B0604030504040204" pitchFamily="34" charset="-120"/>
              </a:rPr>
              <a:t> 入學至前一學期成績單</a:t>
            </a:r>
            <a:r>
              <a:rPr lang="en-US" altLang="zh-TW" sz="1600" dirty="0">
                <a:solidFill>
                  <a:schemeClr val="accent2">
                    <a:lumMod val="50000"/>
                  </a:schemeClr>
                </a:solidFill>
                <a:latin typeface="微軟正黑體" panose="020B0604030504040204" pitchFamily="34" charset="-120"/>
                <a:ea typeface="微軟正黑體" panose="020B0604030504040204" pitchFamily="34" charset="-120"/>
              </a:rPr>
              <a:t>(</a:t>
            </a:r>
            <a:r>
              <a:rPr lang="zh-TW" altLang="en-US" sz="1600" dirty="0">
                <a:solidFill>
                  <a:schemeClr val="accent2">
                    <a:lumMod val="50000"/>
                  </a:schemeClr>
                </a:solidFill>
                <a:latin typeface="微軟正黑體" panose="020B0604030504040204" pitchFamily="34" charset="-120"/>
                <a:ea typeface="微軟正黑體" panose="020B0604030504040204" pitchFamily="34" charset="-120"/>
              </a:rPr>
              <a:t>行政大樓</a:t>
            </a:r>
            <a:r>
              <a:rPr lang="en-US" altLang="zh-TW" sz="1600" dirty="0">
                <a:solidFill>
                  <a:schemeClr val="accent2">
                    <a:lumMod val="50000"/>
                  </a:schemeClr>
                </a:solidFill>
                <a:latin typeface="微軟正黑體" panose="020B0604030504040204" pitchFamily="34" charset="-120"/>
                <a:ea typeface="微軟正黑體" panose="020B0604030504040204" pitchFamily="34" charset="-120"/>
              </a:rPr>
              <a:t>1</a:t>
            </a:r>
            <a:r>
              <a:rPr lang="zh-TW" altLang="en-US" sz="1600" dirty="0">
                <a:solidFill>
                  <a:schemeClr val="accent2">
                    <a:lumMod val="50000"/>
                  </a:schemeClr>
                </a:solidFill>
                <a:latin typeface="微軟正黑體" panose="020B0604030504040204" pitchFamily="34" charset="-120"/>
                <a:ea typeface="微軟正黑體" panose="020B0604030504040204" pitchFamily="34" charset="-120"/>
              </a:rPr>
              <a:t>樓有機器。列印時，選「中文歷年成績單</a:t>
            </a:r>
            <a:r>
              <a:rPr lang="en-US" altLang="zh-TW" sz="1600" dirty="0">
                <a:solidFill>
                  <a:schemeClr val="accent2">
                    <a:lumMod val="50000"/>
                  </a:schemeClr>
                </a:solidFill>
                <a:latin typeface="微軟正黑體" panose="020B0604030504040204" pitchFamily="34" charset="-120"/>
                <a:ea typeface="微軟正黑體" panose="020B0604030504040204" pitchFamily="34" charset="-120"/>
              </a:rPr>
              <a:t>(</a:t>
            </a:r>
            <a:r>
              <a:rPr lang="zh-TW" altLang="en-US" sz="1600" dirty="0">
                <a:solidFill>
                  <a:schemeClr val="accent2">
                    <a:lumMod val="50000"/>
                  </a:schemeClr>
                </a:solidFill>
                <a:latin typeface="微軟正黑體" panose="020B0604030504040204" pitchFamily="34" charset="-120"/>
                <a:ea typeface="微軟正黑體" panose="020B0604030504040204" pitchFamily="34" charset="-120"/>
              </a:rPr>
              <a:t>要列印排名</a:t>
            </a:r>
            <a:r>
              <a:rPr lang="en-US" altLang="zh-TW" sz="1600" dirty="0">
                <a:solidFill>
                  <a:schemeClr val="accent2">
                    <a:lumMod val="50000"/>
                  </a:schemeClr>
                </a:solidFill>
                <a:latin typeface="微軟正黑體" panose="020B0604030504040204" pitchFamily="34" charset="-120"/>
                <a:ea typeface="微軟正黑體" panose="020B0604030504040204" pitchFamily="34" charset="-120"/>
              </a:rPr>
              <a:t>)</a:t>
            </a:r>
            <a:r>
              <a:rPr lang="zh-TW" altLang="en-US" sz="1600" dirty="0">
                <a:solidFill>
                  <a:schemeClr val="accent2">
                    <a:lumMod val="50000"/>
                  </a:schemeClr>
                </a:solidFill>
                <a:latin typeface="微軟正黑體" panose="020B0604030504040204" pitchFamily="34" charset="-120"/>
                <a:ea typeface="微軟正黑體" panose="020B0604030504040204" pitchFamily="34" charset="-120"/>
              </a:rPr>
              <a:t>」</a:t>
            </a:r>
            <a:r>
              <a:rPr lang="en-US" altLang="zh-TW" sz="1600" dirty="0">
                <a:solidFill>
                  <a:schemeClr val="accent2">
                    <a:lumMod val="50000"/>
                  </a:schemeClr>
                </a:solidFill>
                <a:latin typeface="微軟正黑體" panose="020B0604030504040204" pitchFamily="34" charset="-120"/>
                <a:ea typeface="微軟正黑體" panose="020B0604030504040204" pitchFamily="34" charset="-120"/>
              </a:rPr>
              <a:t>)</a:t>
            </a:r>
            <a:endParaRPr lang="en-US" altLang="zh-TW" sz="2000" dirty="0">
              <a:solidFill>
                <a:schemeClr val="accent2">
                  <a:lumMod val="50000"/>
                </a:schemeClr>
              </a:solidFill>
              <a:latin typeface="微軟正黑體" panose="020B0604030504040204" pitchFamily="34" charset="-120"/>
              <a:ea typeface="微軟正黑體" panose="020B0604030504040204" pitchFamily="34" charset="-120"/>
            </a:endParaRPr>
          </a:p>
          <a:p>
            <a:pPr>
              <a:lnSpc>
                <a:spcPct val="150000"/>
              </a:lnSpc>
              <a:buFont typeface="Wingdings" panose="05000000000000000000" pitchFamily="2" charset="2"/>
              <a:buChar char="p"/>
            </a:pPr>
            <a:r>
              <a:rPr lang="zh-TW" altLang="en-US" sz="2000" b="1" dirty="0">
                <a:solidFill>
                  <a:schemeClr val="accent2">
                    <a:lumMod val="50000"/>
                  </a:schemeClr>
                </a:solidFill>
                <a:latin typeface="微軟正黑體" panose="020B0604030504040204" pitchFamily="34" charset="-120"/>
                <a:ea typeface="微軟正黑體" panose="020B0604030504040204" pitchFamily="34" charset="-120"/>
              </a:rPr>
              <a:t> </a:t>
            </a:r>
            <a:r>
              <a:rPr lang="en-US" altLang="zh-TW" sz="2000" b="1" dirty="0">
                <a:solidFill>
                  <a:schemeClr val="accent1"/>
                </a:solidFill>
                <a:latin typeface="微軟正黑體" panose="020B0604030504040204" pitchFamily="34" charset="-120"/>
                <a:ea typeface="微軟正黑體" panose="020B0604030504040204" pitchFamily="34" charset="-120"/>
              </a:rPr>
              <a:t>2</a:t>
            </a:r>
            <a:r>
              <a:rPr lang="zh-TW" altLang="en-US" sz="2000" b="1" dirty="0">
                <a:solidFill>
                  <a:schemeClr val="accent1"/>
                </a:solidFill>
                <a:latin typeface="微軟正黑體" panose="020B0604030504040204" pitchFamily="34" charset="-120"/>
                <a:ea typeface="微軟正黑體" panose="020B0604030504040204" pitchFamily="34" charset="-120"/>
              </a:rPr>
              <a:t>年內</a:t>
            </a:r>
            <a:r>
              <a:rPr lang="zh-TW" altLang="en-US" sz="2000" dirty="0">
                <a:solidFill>
                  <a:schemeClr val="accent2">
                    <a:lumMod val="50000"/>
                  </a:schemeClr>
                </a:solidFill>
                <a:latin typeface="微軟正黑體" panose="020B0604030504040204" pitchFamily="34" charset="-120"/>
                <a:ea typeface="微軟正黑體" panose="020B0604030504040204" pitchFamily="34" charset="-120"/>
              </a:rPr>
              <a:t>外語成績證明</a:t>
            </a:r>
            <a:r>
              <a:rPr lang="en-US" altLang="zh-TW" sz="1600" dirty="0">
                <a:solidFill>
                  <a:schemeClr val="accent2">
                    <a:lumMod val="50000"/>
                  </a:schemeClr>
                </a:solidFill>
                <a:latin typeface="微軟正黑體" panose="020B0604030504040204" pitchFamily="34" charset="-120"/>
                <a:ea typeface="微軟正黑體" panose="020B0604030504040204" pitchFamily="34" charset="-120"/>
              </a:rPr>
              <a:t>(</a:t>
            </a:r>
            <a:r>
              <a:rPr lang="zh-TW" altLang="en-US" sz="1600" dirty="0">
                <a:solidFill>
                  <a:schemeClr val="accent2">
                    <a:lumMod val="50000"/>
                  </a:schemeClr>
                </a:solidFill>
                <a:latin typeface="微軟正黑體" panose="020B0604030504040204" pitchFamily="34" charset="-120"/>
                <a:ea typeface="微軟正黑體" panose="020B0604030504040204" pitchFamily="34" charset="-120"/>
              </a:rPr>
              <a:t>英文「只」接受托福學術組、雅思學術組成績；並請</a:t>
            </a:r>
            <a:r>
              <a:rPr lang="zh-TW" altLang="en-US" sz="1600" b="1" dirty="0">
                <a:solidFill>
                  <a:schemeClr val="accent1"/>
                </a:solidFill>
                <a:latin typeface="微軟正黑體" panose="020B0604030504040204" pitchFamily="34" charset="-120"/>
                <a:ea typeface="微軟正黑體" panose="020B0604030504040204" pitchFamily="34" charset="-120"/>
              </a:rPr>
              <a:t>依合作學校規定繳交</a:t>
            </a:r>
            <a:r>
              <a:rPr lang="en-US" altLang="zh-TW" sz="1600" dirty="0">
                <a:solidFill>
                  <a:schemeClr val="accent2">
                    <a:lumMod val="50000"/>
                  </a:schemeClr>
                </a:solidFill>
                <a:latin typeface="微軟正黑體" panose="020B0604030504040204" pitchFamily="34" charset="-120"/>
                <a:ea typeface="微軟正黑體" panose="020B0604030504040204" pitchFamily="34" charset="-120"/>
              </a:rPr>
              <a:t>)</a:t>
            </a:r>
          </a:p>
          <a:p>
            <a:pPr>
              <a:lnSpc>
                <a:spcPct val="150000"/>
              </a:lnSpc>
              <a:buFont typeface="Wingdings" panose="05000000000000000000" pitchFamily="2" charset="2"/>
              <a:buChar char="p"/>
            </a:pPr>
            <a:r>
              <a:rPr lang="zh-TW" altLang="en-US" sz="2000" dirty="0">
                <a:solidFill>
                  <a:schemeClr val="accent2">
                    <a:lumMod val="50000"/>
                  </a:schemeClr>
                </a:solidFill>
                <a:latin typeface="微軟正黑體" panose="020B0604030504040204" pitchFamily="34" charset="-120"/>
                <a:ea typeface="微軟正黑體" panose="020B0604030504040204" pitchFamily="34" charset="-120"/>
              </a:rPr>
              <a:t> 已服役證明文件</a:t>
            </a:r>
            <a:r>
              <a:rPr lang="en-US" altLang="zh-TW" sz="1600" dirty="0">
                <a:solidFill>
                  <a:schemeClr val="accent2">
                    <a:lumMod val="50000"/>
                  </a:schemeClr>
                </a:solidFill>
                <a:latin typeface="微軟正黑體" panose="020B0604030504040204" pitchFamily="34" charset="-120"/>
                <a:ea typeface="微軟正黑體" panose="020B0604030504040204" pitchFamily="34" charset="-120"/>
              </a:rPr>
              <a:t>(</a:t>
            </a:r>
            <a:r>
              <a:rPr lang="zh-TW" altLang="en-US" sz="1600" dirty="0">
                <a:solidFill>
                  <a:schemeClr val="accent2">
                    <a:lumMod val="50000"/>
                  </a:schemeClr>
                </a:solidFill>
                <a:latin typeface="微軟正黑體" panose="020B0604030504040204" pitchFamily="34" charset="-120"/>
                <a:ea typeface="微軟正黑體" panose="020B0604030504040204" pitchFamily="34" charset="-120"/>
              </a:rPr>
              <a:t>尚未服役者及女性免附</a:t>
            </a:r>
            <a:r>
              <a:rPr lang="en-US" altLang="zh-TW" sz="1600" dirty="0">
                <a:solidFill>
                  <a:schemeClr val="accent2">
                    <a:lumMod val="50000"/>
                  </a:schemeClr>
                </a:solidFill>
                <a:latin typeface="微軟正黑體" panose="020B0604030504040204" pitchFamily="34" charset="-120"/>
                <a:ea typeface="微軟正黑體" panose="020B0604030504040204" pitchFamily="34" charset="-120"/>
              </a:rPr>
              <a:t>)</a:t>
            </a:r>
            <a:endParaRPr lang="zh-TW" altLang="en-US" sz="2000" dirty="0">
              <a:solidFill>
                <a:schemeClr val="accent2">
                  <a:lumMod val="50000"/>
                </a:schemeClr>
              </a:solidFill>
              <a:latin typeface="微軟正黑體" panose="020B0604030504040204" pitchFamily="34" charset="-120"/>
              <a:ea typeface="微軟正黑體" panose="020B0604030504040204" pitchFamily="34" charset="-120"/>
            </a:endParaRPr>
          </a:p>
        </p:txBody>
      </p:sp>
      <p:sp>
        <p:nvSpPr>
          <p:cNvPr id="4" name="標題 3"/>
          <p:cNvSpPr>
            <a:spLocks noGrp="1"/>
          </p:cNvSpPr>
          <p:nvPr>
            <p:ph type="title"/>
          </p:nvPr>
        </p:nvSpPr>
        <p:spPr>
          <a:xfrm>
            <a:off x="1925052" y="365125"/>
            <a:ext cx="8274025" cy="1325563"/>
          </a:xfrm>
        </p:spPr>
        <p:txBody>
          <a:bodyPr>
            <a:normAutofit/>
          </a:bodyPr>
          <a:lstStyle/>
          <a:p>
            <a:pPr algn="ctr"/>
            <a:r>
              <a:rPr lang="en-US" altLang="zh-TW" sz="6600" dirty="0">
                <a:solidFill>
                  <a:schemeClr val="accent2">
                    <a:lumMod val="60000"/>
                    <a:lumOff val="40000"/>
                  </a:schemeClr>
                </a:solidFill>
              </a:rPr>
              <a:t>2.</a:t>
            </a:r>
            <a:r>
              <a:rPr lang="zh-TW" altLang="en-US" sz="6600" dirty="0">
                <a:solidFill>
                  <a:schemeClr val="accent2">
                    <a:lumMod val="60000"/>
                    <a:lumOff val="40000"/>
                  </a:schemeClr>
                </a:solidFill>
              </a:rPr>
              <a:t> </a:t>
            </a:r>
            <a:r>
              <a:rPr lang="zh-TW" altLang="en-US" dirty="0">
                <a:solidFill>
                  <a:schemeClr val="accent2">
                    <a:lumMod val="60000"/>
                    <a:lumOff val="40000"/>
                  </a:schemeClr>
                </a:solidFill>
              </a:rPr>
              <a:t>取得必要文件</a:t>
            </a:r>
            <a:endParaRPr lang="zh-TW" altLang="en-US" b="1" dirty="0">
              <a:solidFill>
                <a:schemeClr val="accent2">
                  <a:lumMod val="60000"/>
                  <a:lumOff val="40000"/>
                </a:schemeClr>
              </a:solidFill>
            </a:endParaRPr>
          </a:p>
        </p:txBody>
      </p:sp>
      <p:sp>
        <p:nvSpPr>
          <p:cNvPr id="5" name="文字方塊 4"/>
          <p:cNvSpPr txBox="1"/>
          <p:nvPr/>
        </p:nvSpPr>
        <p:spPr>
          <a:xfrm>
            <a:off x="838201" y="685376"/>
            <a:ext cx="2241884" cy="553998"/>
          </a:xfrm>
          <a:prstGeom prst="rect">
            <a:avLst/>
          </a:prstGeom>
          <a:noFill/>
        </p:spPr>
        <p:txBody>
          <a:bodyPr wrap="square" rtlCol="0">
            <a:spAutoFit/>
          </a:bodyPr>
          <a:lstStyle/>
          <a:p>
            <a:pPr>
              <a:lnSpc>
                <a:spcPts val="1800"/>
              </a:lnSpc>
            </a:pPr>
            <a:r>
              <a:rPr lang="zh-TW" altLang="en-US" sz="2400" b="1" dirty="0">
                <a:solidFill>
                  <a:schemeClr val="bg1"/>
                </a:solidFill>
                <a:latin typeface="微軟正黑體" panose="020B0604030504040204" pitchFamily="34" charset="-120"/>
                <a:ea typeface="微軟正黑體" panose="020B0604030504040204" pitchFamily="34" charset="-120"/>
              </a:rPr>
              <a:t>怎麼</a:t>
            </a:r>
            <a:endParaRPr lang="en-US" altLang="zh-TW" sz="2400" b="1" dirty="0">
              <a:solidFill>
                <a:schemeClr val="bg1"/>
              </a:solidFill>
              <a:latin typeface="微軟正黑體" panose="020B0604030504040204" pitchFamily="34" charset="-120"/>
              <a:ea typeface="微軟正黑體" panose="020B0604030504040204" pitchFamily="34" charset="-120"/>
            </a:endParaRPr>
          </a:p>
          <a:p>
            <a:pPr>
              <a:lnSpc>
                <a:spcPts val="1800"/>
              </a:lnSpc>
            </a:pPr>
            <a:r>
              <a:rPr lang="zh-TW" altLang="en-US" sz="2400" b="1" dirty="0">
                <a:solidFill>
                  <a:schemeClr val="bg1"/>
                </a:solidFill>
                <a:latin typeface="微軟正黑體" panose="020B0604030504040204" pitchFamily="34" charset="-120"/>
                <a:ea typeface="微軟正黑體" panose="020B0604030504040204" pitchFamily="34" charset="-120"/>
              </a:rPr>
              <a:t>　　</a:t>
            </a:r>
            <a:r>
              <a:rPr lang="zh-TW" altLang="en-US" sz="2400" dirty="0">
                <a:solidFill>
                  <a:schemeClr val="accent2"/>
                </a:solidFill>
                <a:latin typeface="微軟正黑體" panose="020B0604030504040204" pitchFamily="34" charset="-120"/>
                <a:ea typeface="微軟正黑體" panose="020B0604030504040204" pitchFamily="34" charset="-120"/>
              </a:rPr>
              <a:t>申請</a:t>
            </a:r>
          </a:p>
        </p:txBody>
      </p:sp>
      <p:pic>
        <p:nvPicPr>
          <p:cNvPr id="6" name="圖片 5">
            <a:extLst>
              <a:ext uri="{FF2B5EF4-FFF2-40B4-BE49-F238E27FC236}">
                <a16:creationId xmlns:a16="http://schemas.microsoft.com/office/drawing/2014/main" id="{36F290A6-6AE4-4717-A01B-174C53833540}"/>
              </a:ext>
            </a:extLst>
          </p:cNvPr>
          <p:cNvPicPr>
            <a:picLocks noChangeAspect="1"/>
          </p:cNvPicPr>
          <p:nvPr/>
        </p:nvPicPr>
        <p:blipFill>
          <a:blip r:embed="rId3"/>
          <a:stretch>
            <a:fillRect/>
          </a:stretch>
        </p:blipFill>
        <p:spPr>
          <a:xfrm>
            <a:off x="6412870" y="2403874"/>
            <a:ext cx="4147544" cy="1078116"/>
          </a:xfrm>
          <a:prstGeom prst="rect">
            <a:avLst/>
          </a:prstGeom>
        </p:spPr>
      </p:pic>
      <p:grpSp>
        <p:nvGrpSpPr>
          <p:cNvPr id="2" name="群組 1">
            <a:extLst>
              <a:ext uri="{FF2B5EF4-FFF2-40B4-BE49-F238E27FC236}">
                <a16:creationId xmlns:a16="http://schemas.microsoft.com/office/drawing/2014/main" id="{E46DDAD3-9A81-49FC-B2E2-399BA840759C}"/>
              </a:ext>
            </a:extLst>
          </p:cNvPr>
          <p:cNvGrpSpPr/>
          <p:nvPr/>
        </p:nvGrpSpPr>
        <p:grpSpPr>
          <a:xfrm>
            <a:off x="3420483" y="2685724"/>
            <a:ext cx="1103028" cy="989630"/>
            <a:chOff x="9547774" y="835995"/>
            <a:chExt cx="1402659" cy="1258456"/>
          </a:xfrm>
        </p:grpSpPr>
        <p:sp>
          <p:nvSpPr>
            <p:cNvPr id="7" name="橢圓形圖說文字 6">
              <a:hlinkClick r:id="rId4"/>
            </p:cNvPr>
            <p:cNvSpPr/>
            <p:nvPr/>
          </p:nvSpPr>
          <p:spPr>
            <a:xfrm rot="5984977">
              <a:off x="9567800" y="815969"/>
              <a:ext cx="1258456" cy="1298508"/>
            </a:xfrm>
            <a:prstGeom prst="wedgeEllipseCallout">
              <a:avLst>
                <a:gd name="adj1" fmla="val -18073"/>
                <a:gd name="adj2" fmla="val 67417"/>
              </a:avLst>
            </a:prstGeom>
            <a:solidFill>
              <a:srgbClr val="FFC000"/>
            </a:solidFill>
            <a:ln w="28575">
              <a:solidFill>
                <a:srgbClr val="FFFF00"/>
              </a:solidFill>
            </a:ln>
            <a:effectLst>
              <a:outerShdw blurRad="152400" dist="76200" dir="2700000" algn="tl" rotWithShape="0">
                <a:prstClr val="black">
                  <a:alpha val="3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1600"/>
            </a:p>
          </p:txBody>
        </p:sp>
        <p:sp>
          <p:nvSpPr>
            <p:cNvPr id="8" name="文字方塊 7">
              <a:hlinkClick r:id="rId4"/>
            </p:cNvPr>
            <p:cNvSpPr txBox="1"/>
            <p:nvPr/>
          </p:nvSpPr>
          <p:spPr>
            <a:xfrm rot="874217">
              <a:off x="9798039" y="1066474"/>
              <a:ext cx="1152394" cy="821902"/>
            </a:xfrm>
            <a:prstGeom prst="rect">
              <a:avLst/>
            </a:prstGeom>
            <a:noFill/>
          </p:spPr>
          <p:txBody>
            <a:bodyPr wrap="square" rtlCol="0">
              <a:spAutoFit/>
            </a:bodyPr>
            <a:lstStyle/>
            <a:p>
              <a:r>
                <a:rPr lang="zh-TW" altLang="en-US" b="1" dirty="0">
                  <a:solidFill>
                    <a:schemeClr val="bg1"/>
                  </a:solidFill>
                  <a:latin typeface="微軟正黑體" panose="020B0604030504040204" pitchFamily="34" charset="-120"/>
                  <a:ea typeface="微軟正黑體" panose="020B0604030504040204" pitchFamily="34" charset="-120"/>
                </a:rPr>
                <a:t>範本</a:t>
              </a:r>
              <a:endParaRPr lang="en-US" altLang="zh-TW" b="1" dirty="0">
                <a:solidFill>
                  <a:schemeClr val="bg1"/>
                </a:solidFill>
                <a:latin typeface="微軟正黑體" panose="020B0604030504040204" pitchFamily="34" charset="-120"/>
                <a:ea typeface="微軟正黑體" panose="020B0604030504040204" pitchFamily="34" charset="-120"/>
              </a:endParaRPr>
            </a:p>
            <a:p>
              <a:r>
                <a:rPr lang="zh-TW" altLang="en-US" b="1" dirty="0">
                  <a:solidFill>
                    <a:schemeClr val="bg1"/>
                  </a:solidFill>
                  <a:latin typeface="微軟正黑體" panose="020B0604030504040204" pitchFamily="34" charset="-120"/>
                  <a:ea typeface="微軟正黑體" panose="020B0604030504040204" pitchFamily="34" charset="-120"/>
                </a:rPr>
                <a:t>下載</a:t>
              </a:r>
            </a:p>
          </p:txBody>
        </p:sp>
      </p:grpSp>
    </p:spTree>
    <p:extLst>
      <p:ext uri="{BB962C8B-B14F-4D97-AF65-F5344CB8AC3E}">
        <p14:creationId xmlns:p14="http://schemas.microsoft.com/office/powerpoint/2010/main" val="19531923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normAutofit/>
          </a:bodyPr>
          <a:lstStyle/>
          <a:p>
            <a:pPr marL="0" indent="0">
              <a:lnSpc>
                <a:spcPct val="150000"/>
              </a:lnSpc>
              <a:buNone/>
            </a:pPr>
            <a:r>
              <a:rPr lang="zh-TW" altLang="en-US" sz="3600" b="1" dirty="0">
                <a:solidFill>
                  <a:schemeClr val="accent2">
                    <a:lumMod val="75000"/>
                  </a:schemeClr>
                </a:solidFill>
                <a:latin typeface="微軟正黑體" panose="020B0604030504040204" pitchFamily="34" charset="-120"/>
                <a:ea typeface="微軟正黑體" panose="020B0604030504040204" pitchFamily="34" charset="-120"/>
              </a:rPr>
              <a:t>上網填資料</a:t>
            </a:r>
            <a:endParaRPr lang="en-US" altLang="zh-TW" sz="3600" b="1" dirty="0">
              <a:solidFill>
                <a:schemeClr val="accent2">
                  <a:lumMod val="75000"/>
                </a:schemeClr>
              </a:solidFill>
              <a:latin typeface="微軟正黑體" panose="020B0604030504040204" pitchFamily="34" charset="-120"/>
              <a:ea typeface="微軟正黑體" panose="020B0604030504040204" pitchFamily="34" charset="-120"/>
            </a:endParaRPr>
          </a:p>
          <a:p>
            <a:pPr marL="0" indent="0">
              <a:lnSpc>
                <a:spcPct val="150000"/>
              </a:lnSpc>
              <a:buNone/>
            </a:pPr>
            <a:r>
              <a:rPr lang="zh-TW" altLang="en-US" dirty="0">
                <a:solidFill>
                  <a:schemeClr val="accent2">
                    <a:lumMod val="50000"/>
                  </a:schemeClr>
                </a:solidFill>
                <a:latin typeface="微軟正黑體" panose="020B0604030504040204" pitchFamily="34" charset="-120"/>
                <a:ea typeface="微軟正黑體" panose="020B0604030504040204" pitchFamily="34" charset="-120"/>
              </a:rPr>
              <a:t>　　</a:t>
            </a:r>
            <a:r>
              <a:rPr lang="en-US" altLang="zh-TW" dirty="0">
                <a:solidFill>
                  <a:schemeClr val="accent2">
                    <a:lumMod val="50000"/>
                  </a:schemeClr>
                </a:solidFill>
                <a:latin typeface="微軟正黑體" panose="020B0604030504040204" pitchFamily="34" charset="-120"/>
                <a:ea typeface="微軟正黑體" panose="020B0604030504040204" pitchFamily="34" charset="-120"/>
                <a:hlinkClick r:id="rId2"/>
              </a:rPr>
              <a:t>https://exchange.ntub.edu.tw</a:t>
            </a:r>
            <a:endParaRPr lang="zh-TW" altLang="en-US" dirty="0">
              <a:solidFill>
                <a:schemeClr val="accent2">
                  <a:lumMod val="50000"/>
                </a:schemeClr>
              </a:solidFill>
              <a:latin typeface="微軟正黑體" panose="020B0604030504040204" pitchFamily="34" charset="-120"/>
              <a:ea typeface="微軟正黑體" panose="020B0604030504040204" pitchFamily="34" charset="-120"/>
            </a:endParaRPr>
          </a:p>
        </p:txBody>
      </p:sp>
      <p:sp>
        <p:nvSpPr>
          <p:cNvPr id="4" name="標題 3"/>
          <p:cNvSpPr>
            <a:spLocks noGrp="1"/>
          </p:cNvSpPr>
          <p:nvPr>
            <p:ph type="title"/>
          </p:nvPr>
        </p:nvSpPr>
        <p:spPr>
          <a:xfrm>
            <a:off x="1925052" y="365125"/>
            <a:ext cx="8274025" cy="1325563"/>
          </a:xfrm>
        </p:spPr>
        <p:txBody>
          <a:bodyPr>
            <a:normAutofit/>
          </a:bodyPr>
          <a:lstStyle/>
          <a:p>
            <a:pPr algn="ctr"/>
            <a:r>
              <a:rPr lang="en-US" altLang="zh-TW" sz="6600" dirty="0">
                <a:solidFill>
                  <a:schemeClr val="accent2">
                    <a:lumMod val="60000"/>
                    <a:lumOff val="40000"/>
                  </a:schemeClr>
                </a:solidFill>
              </a:rPr>
              <a:t>3.</a:t>
            </a:r>
            <a:r>
              <a:rPr lang="zh-TW" altLang="en-US" sz="6600" dirty="0">
                <a:solidFill>
                  <a:schemeClr val="accent2">
                    <a:lumMod val="60000"/>
                    <a:lumOff val="40000"/>
                  </a:schemeClr>
                </a:solidFill>
              </a:rPr>
              <a:t> </a:t>
            </a:r>
            <a:r>
              <a:rPr lang="zh-TW" altLang="en-US" dirty="0">
                <a:solidFill>
                  <a:schemeClr val="accent2">
                    <a:lumMod val="60000"/>
                    <a:lumOff val="40000"/>
                  </a:schemeClr>
                </a:solidFill>
              </a:rPr>
              <a:t>登入平台</a:t>
            </a:r>
            <a:endParaRPr lang="zh-TW" altLang="en-US" b="1" dirty="0">
              <a:solidFill>
                <a:schemeClr val="accent2">
                  <a:lumMod val="60000"/>
                  <a:lumOff val="40000"/>
                </a:schemeClr>
              </a:solidFill>
            </a:endParaRPr>
          </a:p>
        </p:txBody>
      </p:sp>
      <p:sp>
        <p:nvSpPr>
          <p:cNvPr id="5" name="文字方塊 4"/>
          <p:cNvSpPr txBox="1"/>
          <p:nvPr/>
        </p:nvSpPr>
        <p:spPr>
          <a:xfrm>
            <a:off x="838201" y="685376"/>
            <a:ext cx="2241884" cy="553998"/>
          </a:xfrm>
          <a:prstGeom prst="rect">
            <a:avLst/>
          </a:prstGeom>
          <a:noFill/>
        </p:spPr>
        <p:txBody>
          <a:bodyPr wrap="square" rtlCol="0">
            <a:spAutoFit/>
          </a:bodyPr>
          <a:lstStyle/>
          <a:p>
            <a:pPr>
              <a:lnSpc>
                <a:spcPts val="1800"/>
              </a:lnSpc>
            </a:pPr>
            <a:r>
              <a:rPr lang="zh-TW" altLang="en-US" sz="2400" b="1" dirty="0">
                <a:solidFill>
                  <a:schemeClr val="bg1"/>
                </a:solidFill>
                <a:latin typeface="微軟正黑體" panose="020B0604030504040204" pitchFamily="34" charset="-120"/>
                <a:ea typeface="微軟正黑體" panose="020B0604030504040204" pitchFamily="34" charset="-120"/>
              </a:rPr>
              <a:t>怎麼</a:t>
            </a:r>
            <a:endParaRPr lang="en-US" altLang="zh-TW" sz="2400" b="1" dirty="0">
              <a:solidFill>
                <a:schemeClr val="bg1"/>
              </a:solidFill>
              <a:latin typeface="微軟正黑體" panose="020B0604030504040204" pitchFamily="34" charset="-120"/>
              <a:ea typeface="微軟正黑體" panose="020B0604030504040204" pitchFamily="34" charset="-120"/>
            </a:endParaRPr>
          </a:p>
          <a:p>
            <a:pPr>
              <a:lnSpc>
                <a:spcPts val="1800"/>
              </a:lnSpc>
            </a:pPr>
            <a:r>
              <a:rPr lang="zh-TW" altLang="en-US" sz="2400" b="1" dirty="0">
                <a:solidFill>
                  <a:schemeClr val="bg1"/>
                </a:solidFill>
                <a:latin typeface="微軟正黑體" panose="020B0604030504040204" pitchFamily="34" charset="-120"/>
                <a:ea typeface="微軟正黑體" panose="020B0604030504040204" pitchFamily="34" charset="-120"/>
              </a:rPr>
              <a:t>　　</a:t>
            </a:r>
            <a:r>
              <a:rPr lang="zh-TW" altLang="en-US" sz="2400" dirty="0">
                <a:solidFill>
                  <a:schemeClr val="accent2"/>
                </a:solidFill>
                <a:latin typeface="微軟正黑體" panose="020B0604030504040204" pitchFamily="34" charset="-120"/>
                <a:ea typeface="微軟正黑體" panose="020B0604030504040204" pitchFamily="34" charset="-120"/>
              </a:rPr>
              <a:t>申請</a:t>
            </a:r>
          </a:p>
        </p:txBody>
      </p:sp>
      <p:pic>
        <p:nvPicPr>
          <p:cNvPr id="6" name="圖片 5">
            <a:extLst>
              <a:ext uri="{FF2B5EF4-FFF2-40B4-BE49-F238E27FC236}">
                <a16:creationId xmlns:a16="http://schemas.microsoft.com/office/drawing/2014/main" id="{FDEF50AD-3227-405C-9D55-37CA982A7EB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00276" y="2276939"/>
            <a:ext cx="1805549" cy="1805549"/>
          </a:xfrm>
          <a:prstGeom prst="rect">
            <a:avLst/>
          </a:prstGeom>
          <a:effectLst>
            <a:outerShdw blurRad="50800" dist="38100" dir="5400000" algn="t" rotWithShape="0">
              <a:prstClr val="black">
                <a:alpha val="40000"/>
              </a:prstClr>
            </a:outerShdw>
          </a:effectLst>
        </p:spPr>
      </p:pic>
    </p:spTree>
    <p:extLst>
      <p:ext uri="{BB962C8B-B14F-4D97-AF65-F5344CB8AC3E}">
        <p14:creationId xmlns:p14="http://schemas.microsoft.com/office/powerpoint/2010/main" val="2155215059"/>
      </p:ext>
    </p:extLst>
  </p:cSld>
  <p:clrMapOvr>
    <a:masterClrMapping/>
  </p:clrMapOvr>
</p:sld>
</file>

<file path=ppt/theme/theme1.xml><?xml version="1.0" encoding="utf-8"?>
<a:theme xmlns:a="http://schemas.openxmlformats.org/drawingml/2006/main" name="Office 佈景主題">
  <a:themeElements>
    <a:clrScheme name="紅紫色">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2344</TotalTime>
  <Words>2665</Words>
  <Application>Microsoft Office PowerPoint</Application>
  <PresentationFormat>寬螢幕</PresentationFormat>
  <Paragraphs>388</Paragraphs>
  <Slides>27</Slides>
  <Notes>26</Notes>
  <HiddenSlides>1</HiddenSlides>
  <MMClips>0</MMClips>
  <ScaleCrop>false</ScaleCrop>
  <HeadingPairs>
    <vt:vector size="6" baseType="variant">
      <vt:variant>
        <vt:lpstr>使用字型</vt:lpstr>
      </vt:variant>
      <vt:variant>
        <vt:i4>9</vt:i4>
      </vt:variant>
      <vt:variant>
        <vt:lpstr>佈景主題</vt:lpstr>
      </vt:variant>
      <vt:variant>
        <vt:i4>1</vt:i4>
      </vt:variant>
      <vt:variant>
        <vt:lpstr>投影片標題</vt:lpstr>
      </vt:variant>
      <vt:variant>
        <vt:i4>27</vt:i4>
      </vt:variant>
    </vt:vector>
  </HeadingPairs>
  <TitlesOfParts>
    <vt:vector size="37" baseType="lpstr">
      <vt:lpstr>微軟正黑體</vt:lpstr>
      <vt:lpstr>微軟正黑體 Light</vt:lpstr>
      <vt:lpstr>新細明體</vt:lpstr>
      <vt:lpstr>標楷體</vt:lpstr>
      <vt:lpstr>Arial</vt:lpstr>
      <vt:lpstr>Calibri</vt:lpstr>
      <vt:lpstr>Calibri Light</vt:lpstr>
      <vt:lpstr>Times New Roman</vt:lpstr>
      <vt:lpstr>Wingdings</vt:lpstr>
      <vt:lpstr>Office 佈景主題</vt:lpstr>
      <vt:lpstr>交換生申請暨甄選說明 111.10.20版</vt:lpstr>
      <vt:lpstr>誰 可以申請</vt:lpstr>
      <vt:lpstr>誰可以申請</vt:lpstr>
      <vt:lpstr>PowerPoint 簡報</vt:lpstr>
      <vt:lpstr>怎麼申請</vt:lpstr>
      <vt:lpstr>PowerPoint 簡報</vt:lpstr>
      <vt:lpstr>1. 注意申請時間</vt:lpstr>
      <vt:lpstr>2. 取得必要文件</vt:lpstr>
      <vt:lpstr>3. 登入平台</vt:lpstr>
      <vt:lpstr>4. 繳交紙本至系辦</vt:lpstr>
      <vt:lpstr>重要事項說明</vt:lpstr>
      <vt:lpstr>錄取方式</vt:lpstr>
      <vt:lpstr>成績採計方式</vt:lpstr>
      <vt:lpstr>PowerPoint 簡報</vt:lpstr>
      <vt:lpstr>PowerPoint 簡報</vt:lpstr>
      <vt:lpstr>PowerPoint 簡報</vt:lpstr>
      <vt:lpstr>錢從哪裡來</vt:lpstr>
      <vt:lpstr>PowerPoint 簡報</vt:lpstr>
      <vt:lpstr>PowerPoint 簡報</vt:lpstr>
      <vt:lpstr>PowerPoint 簡報</vt:lpstr>
      <vt:lpstr>PowerPoint 簡報</vt:lpstr>
      <vt:lpstr>PowerPoint 簡報</vt:lpstr>
      <vt:lpstr>PowerPoint 簡報</vt:lpstr>
      <vt:lpstr>PowerPoint 簡報</vt:lpstr>
      <vt:lpstr>PowerPoint 簡報</vt:lpstr>
      <vt:lpstr>交換生暨學海申請流程總覽</vt:lpstr>
      <vt:lpstr>以上說明如有未盡事宜 依國際處網站公告及法規為準</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user</dc:creator>
  <cp:lastModifiedBy>user</cp:lastModifiedBy>
  <cp:revision>168</cp:revision>
  <dcterms:created xsi:type="dcterms:W3CDTF">2020-09-13T10:21:49Z</dcterms:created>
  <dcterms:modified xsi:type="dcterms:W3CDTF">2022-11-25T06:18:02Z</dcterms:modified>
</cp:coreProperties>
</file>